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2"/>
    <p:sldMasterId id="2147483666" r:id="rId3"/>
  </p:sldMasterIdLst>
  <p:notesMasterIdLst>
    <p:notesMasterId r:id="rId29"/>
  </p:notesMasterIdLst>
  <p:handoutMasterIdLst>
    <p:handoutMasterId r:id="rId30"/>
  </p:handoutMasterIdLst>
  <p:sldIdLst>
    <p:sldId id="317" r:id="rId4"/>
    <p:sldId id="1482" r:id="rId5"/>
    <p:sldId id="1483" r:id="rId6"/>
    <p:sldId id="1171" r:id="rId7"/>
    <p:sldId id="1484" r:id="rId8"/>
    <p:sldId id="1485" r:id="rId9"/>
    <p:sldId id="1486" r:id="rId10"/>
    <p:sldId id="1488" r:id="rId11"/>
    <p:sldId id="1487" r:id="rId12"/>
    <p:sldId id="1489" r:id="rId13"/>
    <p:sldId id="1493" r:id="rId14"/>
    <p:sldId id="1502" r:id="rId15"/>
    <p:sldId id="1496" r:id="rId16"/>
    <p:sldId id="1494" r:id="rId17"/>
    <p:sldId id="1495" r:id="rId18"/>
    <p:sldId id="1491" r:id="rId19"/>
    <p:sldId id="1492" r:id="rId20"/>
    <p:sldId id="1503" r:id="rId21"/>
    <p:sldId id="1490" r:id="rId22"/>
    <p:sldId id="1497" r:id="rId23"/>
    <p:sldId id="1498" r:id="rId24"/>
    <p:sldId id="1499" r:id="rId25"/>
    <p:sldId id="1500" r:id="rId26"/>
    <p:sldId id="1501" r:id="rId27"/>
    <p:sldId id="1138" r:id="rId28"/>
  </p:sldIdLst>
  <p:sldSz cx="9144000" cy="6858000" type="screen4x3"/>
  <p:notesSz cx="6735763" cy="98663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2">
          <p15:clr>
            <a:srgbClr val="A4A3A4"/>
          </p15:clr>
        </p15:guide>
        <p15:guide id="2" pos="2931">
          <p15:clr>
            <a:srgbClr val="A4A3A4"/>
          </p15:clr>
        </p15:guide>
      </p15:sldGuideLst>
    </p:ext>
    <p:ext uri="{2D200454-40CA-4A62-9FC3-DE9A4176ACB9}">
      <p15:notesGuideLst xmlns:p15="http://schemas.microsoft.com/office/powerpoint/2012/main">
        <p15:guide id="1" orient="horz" pos="3168">
          <p15:clr>
            <a:srgbClr val="A4A3A4"/>
          </p15:clr>
        </p15:guide>
        <p15:guide id="2" pos="215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她是光芒" initials="她是光芒" lastIdx="10" clrIdx="0">
    <p:extLst>
      <p:ext uri="{19B8F6BF-5375-455C-9EA6-DF929625EA0E}">
        <p15:presenceInfo xmlns:p15="http://schemas.microsoft.com/office/powerpoint/2012/main" userId="她是光芒"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AC6A1"/>
    <a:srgbClr val="C5D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13" autoAdjust="0"/>
    <p:restoredTop sz="91837" autoAdjust="0"/>
  </p:normalViewPr>
  <p:slideViewPr>
    <p:cSldViewPr>
      <p:cViewPr>
        <p:scale>
          <a:sx n="60" d="100"/>
          <a:sy n="60" d="100"/>
        </p:scale>
        <p:origin x="1746" y="204"/>
      </p:cViewPr>
      <p:guideLst>
        <p:guide orient="horz" pos="2202"/>
        <p:guide pos="293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4"/>
    </p:cViewPr>
  </p:sorterViewPr>
  <p:notesViewPr>
    <p:cSldViewPr>
      <p:cViewPr varScale="1">
        <p:scale>
          <a:sx n="80" d="100"/>
          <a:sy n="80" d="100"/>
        </p:scale>
        <p:origin x="4032" y="114"/>
      </p:cViewPr>
      <p:guideLst>
        <p:guide orient="horz" pos="3168"/>
        <p:guide pos="215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3915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14763" y="0"/>
            <a:ext cx="2919412" cy="493713"/>
          </a:xfrm>
          <a:prstGeom prst="rect">
            <a:avLst/>
          </a:prstGeom>
        </p:spPr>
        <p:txBody>
          <a:bodyPr vert="horz" lIns="91440" tIns="45720" rIns="91440" bIns="45720" rtlCol="0"/>
          <a:lstStyle>
            <a:lvl1pPr algn="r">
              <a:defRPr sz="1200"/>
            </a:lvl1pPr>
          </a:lstStyle>
          <a:p>
            <a:fld id="{1B64B229-AB18-42B4-8A89-D37504051E33}" type="datetimeFigureOut">
              <a:rPr lang="zh-CN" altLang="en-US" smtClean="0"/>
              <a:t>2020/9/14 Monday</a:t>
            </a:fld>
            <a:endParaRPr lang="zh-CN" altLang="en-US"/>
          </a:p>
        </p:txBody>
      </p:sp>
      <p:sp>
        <p:nvSpPr>
          <p:cNvPr id="4" name="幻灯片图像占位符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3100" y="4686300"/>
            <a:ext cx="5389563" cy="4440238"/>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371013"/>
            <a:ext cx="2919413" cy="493712"/>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14763" y="9371013"/>
            <a:ext cx="2919412" cy="493712"/>
          </a:xfrm>
          <a:prstGeom prst="rect">
            <a:avLst/>
          </a:prstGeom>
        </p:spPr>
        <p:txBody>
          <a:bodyPr vert="horz" lIns="91440" tIns="45720" rIns="91440" bIns="45720" rtlCol="0" anchor="b"/>
          <a:lstStyle>
            <a:lvl1pPr algn="r">
              <a:defRPr sz="1200"/>
            </a:lvl1pPr>
          </a:lstStyle>
          <a:p>
            <a:fld id="{AE49BC9B-13B4-4455-8B5E-AE6972C30932}" type="slidenum">
              <a:rPr lang="zh-CN" altLang="en-US" smtClean="0"/>
              <a:t>‹#›</a:t>
            </a:fld>
            <a:endParaRPr lang="zh-CN" altLang="en-US"/>
          </a:p>
        </p:txBody>
      </p:sp>
    </p:spTree>
    <p:extLst>
      <p:ext uri="{BB962C8B-B14F-4D97-AF65-F5344CB8AC3E}">
        <p14:creationId xmlns:p14="http://schemas.microsoft.com/office/powerpoint/2010/main" val="1399371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49BC9B-13B4-4455-8B5E-AE6972C30932}" type="slidenum">
              <a:rPr lang="zh-CN" altLang="en-US" smtClean="0"/>
              <a:t>3</a:t>
            </a:fld>
            <a:endParaRPr lang="zh-CN" altLang="en-US"/>
          </a:p>
        </p:txBody>
      </p:sp>
    </p:spTree>
    <p:extLst>
      <p:ext uri="{BB962C8B-B14F-4D97-AF65-F5344CB8AC3E}">
        <p14:creationId xmlns:p14="http://schemas.microsoft.com/office/powerpoint/2010/main" val="11666529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49BC9B-13B4-4455-8B5E-AE6972C30932}" type="slidenum">
              <a:rPr lang="zh-CN" altLang="en-US" smtClean="0"/>
              <a:t>13</a:t>
            </a:fld>
            <a:endParaRPr lang="zh-CN" altLang="en-US"/>
          </a:p>
        </p:txBody>
      </p:sp>
    </p:spTree>
    <p:extLst>
      <p:ext uri="{BB962C8B-B14F-4D97-AF65-F5344CB8AC3E}">
        <p14:creationId xmlns:p14="http://schemas.microsoft.com/office/powerpoint/2010/main" val="857976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49BC9B-13B4-4455-8B5E-AE6972C30932}" type="slidenum">
              <a:rPr lang="zh-CN" altLang="en-US" smtClean="0"/>
              <a:t>16</a:t>
            </a:fld>
            <a:endParaRPr lang="zh-CN" altLang="en-US"/>
          </a:p>
        </p:txBody>
      </p:sp>
    </p:spTree>
    <p:extLst>
      <p:ext uri="{BB962C8B-B14F-4D97-AF65-F5344CB8AC3E}">
        <p14:creationId xmlns:p14="http://schemas.microsoft.com/office/powerpoint/2010/main" val="41359099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49BC9B-13B4-4455-8B5E-AE6972C30932}" type="slidenum">
              <a:rPr lang="zh-CN" altLang="en-US" smtClean="0"/>
              <a:t>17</a:t>
            </a:fld>
            <a:endParaRPr lang="zh-CN" altLang="en-US"/>
          </a:p>
        </p:txBody>
      </p:sp>
    </p:spTree>
    <p:extLst>
      <p:ext uri="{BB962C8B-B14F-4D97-AF65-F5344CB8AC3E}">
        <p14:creationId xmlns:p14="http://schemas.microsoft.com/office/powerpoint/2010/main" val="2927586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49BC9B-13B4-4455-8B5E-AE6972C30932}" type="slidenum">
              <a:rPr lang="zh-CN" altLang="en-US" smtClean="0"/>
              <a:t>19</a:t>
            </a:fld>
            <a:endParaRPr lang="zh-CN" altLang="en-US"/>
          </a:p>
        </p:txBody>
      </p:sp>
    </p:spTree>
    <p:extLst>
      <p:ext uri="{BB962C8B-B14F-4D97-AF65-F5344CB8AC3E}">
        <p14:creationId xmlns:p14="http://schemas.microsoft.com/office/powerpoint/2010/main" val="17210781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49BC9B-13B4-4455-8B5E-AE6972C30932}" type="slidenum">
              <a:rPr lang="zh-CN" altLang="en-US" smtClean="0"/>
              <a:t>22</a:t>
            </a:fld>
            <a:endParaRPr lang="zh-CN" altLang="en-US"/>
          </a:p>
        </p:txBody>
      </p:sp>
    </p:spTree>
    <p:extLst>
      <p:ext uri="{BB962C8B-B14F-4D97-AF65-F5344CB8AC3E}">
        <p14:creationId xmlns:p14="http://schemas.microsoft.com/office/powerpoint/2010/main" val="32379524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49BC9B-13B4-4455-8B5E-AE6972C30932}" type="slidenum">
              <a:rPr lang="zh-CN" altLang="en-US" smtClean="0"/>
              <a:t>24</a:t>
            </a:fld>
            <a:endParaRPr lang="zh-CN" altLang="en-US"/>
          </a:p>
        </p:txBody>
      </p:sp>
    </p:spTree>
    <p:extLst>
      <p:ext uri="{BB962C8B-B14F-4D97-AF65-F5344CB8AC3E}">
        <p14:creationId xmlns:p14="http://schemas.microsoft.com/office/powerpoint/2010/main" val="2080686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49BC9B-13B4-4455-8B5E-AE6972C30932}" type="slidenum">
              <a:rPr lang="zh-CN" altLang="en-US" smtClean="0"/>
              <a:t>4</a:t>
            </a:fld>
            <a:endParaRPr lang="zh-CN" altLang="en-US"/>
          </a:p>
        </p:txBody>
      </p:sp>
    </p:spTree>
    <p:extLst>
      <p:ext uri="{BB962C8B-B14F-4D97-AF65-F5344CB8AC3E}">
        <p14:creationId xmlns:p14="http://schemas.microsoft.com/office/powerpoint/2010/main" val="306557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49BC9B-13B4-4455-8B5E-AE6972C30932}" type="slidenum">
              <a:rPr lang="zh-CN" altLang="en-US" smtClean="0"/>
              <a:t>5</a:t>
            </a:fld>
            <a:endParaRPr lang="zh-CN" altLang="en-US"/>
          </a:p>
        </p:txBody>
      </p:sp>
    </p:spTree>
    <p:extLst>
      <p:ext uri="{BB962C8B-B14F-4D97-AF65-F5344CB8AC3E}">
        <p14:creationId xmlns:p14="http://schemas.microsoft.com/office/powerpoint/2010/main" val="3669884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49BC9B-13B4-4455-8B5E-AE6972C30932}" type="slidenum">
              <a:rPr lang="zh-CN" altLang="en-US" smtClean="0"/>
              <a:t>6</a:t>
            </a:fld>
            <a:endParaRPr lang="zh-CN" altLang="en-US"/>
          </a:p>
        </p:txBody>
      </p:sp>
    </p:spTree>
    <p:extLst>
      <p:ext uri="{BB962C8B-B14F-4D97-AF65-F5344CB8AC3E}">
        <p14:creationId xmlns:p14="http://schemas.microsoft.com/office/powerpoint/2010/main" val="3799728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49BC9B-13B4-4455-8B5E-AE6972C30932}" type="slidenum">
              <a:rPr lang="zh-CN" altLang="en-US" smtClean="0"/>
              <a:t>8</a:t>
            </a:fld>
            <a:endParaRPr lang="zh-CN" altLang="en-US"/>
          </a:p>
        </p:txBody>
      </p:sp>
    </p:spTree>
    <p:extLst>
      <p:ext uri="{BB962C8B-B14F-4D97-AF65-F5344CB8AC3E}">
        <p14:creationId xmlns:p14="http://schemas.microsoft.com/office/powerpoint/2010/main" val="1153468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49BC9B-13B4-4455-8B5E-AE6972C30932}" type="slidenum">
              <a:rPr lang="zh-CN" altLang="en-US" smtClean="0"/>
              <a:t>9</a:t>
            </a:fld>
            <a:endParaRPr lang="zh-CN" altLang="en-US"/>
          </a:p>
        </p:txBody>
      </p:sp>
    </p:spTree>
    <p:extLst>
      <p:ext uri="{BB962C8B-B14F-4D97-AF65-F5344CB8AC3E}">
        <p14:creationId xmlns:p14="http://schemas.microsoft.com/office/powerpoint/2010/main" val="668226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49BC9B-13B4-4455-8B5E-AE6972C30932}" type="slidenum">
              <a:rPr lang="zh-CN" altLang="en-US" smtClean="0"/>
              <a:t>10</a:t>
            </a:fld>
            <a:endParaRPr lang="zh-CN" altLang="en-US"/>
          </a:p>
        </p:txBody>
      </p:sp>
    </p:spTree>
    <p:extLst>
      <p:ext uri="{BB962C8B-B14F-4D97-AF65-F5344CB8AC3E}">
        <p14:creationId xmlns:p14="http://schemas.microsoft.com/office/powerpoint/2010/main" val="1872996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49BC9B-13B4-4455-8B5E-AE6972C30932}" type="slidenum">
              <a:rPr lang="zh-CN" altLang="en-US" smtClean="0"/>
              <a:t>11</a:t>
            </a:fld>
            <a:endParaRPr lang="zh-CN" altLang="en-US"/>
          </a:p>
        </p:txBody>
      </p:sp>
    </p:spTree>
    <p:extLst>
      <p:ext uri="{BB962C8B-B14F-4D97-AF65-F5344CB8AC3E}">
        <p14:creationId xmlns:p14="http://schemas.microsoft.com/office/powerpoint/2010/main" val="1536596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49BC9B-13B4-4455-8B5E-AE6972C30932}" type="slidenum">
              <a:rPr lang="zh-CN" altLang="en-US" smtClean="0"/>
              <a:t>12</a:t>
            </a:fld>
            <a:endParaRPr lang="zh-CN" altLang="en-US"/>
          </a:p>
        </p:txBody>
      </p:sp>
    </p:spTree>
    <p:extLst>
      <p:ext uri="{BB962C8B-B14F-4D97-AF65-F5344CB8AC3E}">
        <p14:creationId xmlns:p14="http://schemas.microsoft.com/office/powerpoint/2010/main" val="5333731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CD封面">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28650" y="1825625"/>
            <a:ext cx="78867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6715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825625"/>
            <a:ext cx="386715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28650" y="1825625"/>
            <a:ext cx="7886700" cy="43513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UCD目录">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908"/>
            <a:ext cx="9144000" cy="6840183"/>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762625"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京建封面">
    <p:bg>
      <p:bgPr>
        <a:solidFill>
          <a:schemeClr val="bg1"/>
        </a:solidFill>
        <a:effectLst/>
      </p:bgPr>
    </p:bg>
    <p:spTree>
      <p:nvGrpSpPr>
        <p:cNvPr id="1" name=""/>
        <p:cNvGrpSpPr/>
        <p:nvPr/>
      </p:nvGrpSpPr>
      <p:grpSpPr>
        <a:xfrm>
          <a:off x="0" y="0"/>
          <a:ext cx="0" cy="0"/>
          <a:chOff x="0" y="0"/>
          <a:chExt cx="0" cy="0"/>
        </a:xfrm>
      </p:grpSpPr>
      <p:pic>
        <p:nvPicPr>
          <p:cNvPr id="5122" name="图片 1"/>
          <p:cNvPicPr>
            <a:picLocks noChangeAspect="1"/>
          </p:cNvPicPr>
          <p:nvPr userDrawn="1"/>
        </p:nvPicPr>
        <p:blipFill>
          <a:blip r:embed="rId2"/>
          <a:stretch>
            <a:fillRect/>
          </a:stretch>
        </p:blipFill>
        <p:spPr>
          <a:xfrm>
            <a:off x="0" y="0"/>
            <a:ext cx="9144000" cy="6858000"/>
          </a:xfrm>
          <a:prstGeom prst="rect">
            <a:avLst/>
          </a:prstGeom>
          <a:noFill/>
          <a:ln w="9525">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京建目录">
    <p:bg>
      <p:bgPr>
        <a:solidFill>
          <a:schemeClr val="bg1"/>
        </a:solidFill>
        <a:effectLst/>
      </p:bgPr>
    </p:bg>
    <p:spTree>
      <p:nvGrpSpPr>
        <p:cNvPr id="1" name=""/>
        <p:cNvGrpSpPr/>
        <p:nvPr/>
      </p:nvGrpSpPr>
      <p:grpSpPr>
        <a:xfrm>
          <a:off x="0" y="0"/>
          <a:ext cx="0" cy="0"/>
          <a:chOff x="0" y="0"/>
          <a:chExt cx="0" cy="0"/>
        </a:xfrm>
      </p:grpSpPr>
      <p:pic>
        <p:nvPicPr>
          <p:cNvPr id="6146" name="图片 1"/>
          <p:cNvPicPr>
            <a:picLocks noChangeAspect="1"/>
          </p:cNvPicPr>
          <p:nvPr userDrawn="1"/>
        </p:nvPicPr>
        <p:blipFill>
          <a:blip r:embed="rId2"/>
          <a:stretch>
            <a:fillRect/>
          </a:stretch>
        </p:blipFill>
        <p:spPr>
          <a:xfrm>
            <a:off x="0" y="9525"/>
            <a:ext cx="9144000" cy="6838950"/>
          </a:xfrm>
          <a:prstGeom prst="rect">
            <a:avLst/>
          </a:prstGeom>
          <a:noFill/>
          <a:ln w="9525">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京建内容">
    <p:bg>
      <p:bgPr>
        <a:solidFill>
          <a:schemeClr val="bg1"/>
        </a:solidFill>
        <a:effectLst/>
      </p:bgPr>
    </p:bg>
    <p:spTree>
      <p:nvGrpSpPr>
        <p:cNvPr id="1" name=""/>
        <p:cNvGrpSpPr/>
        <p:nvPr/>
      </p:nvGrpSpPr>
      <p:grpSpPr>
        <a:xfrm>
          <a:off x="0" y="0"/>
          <a:ext cx="0" cy="0"/>
          <a:chOff x="0" y="0"/>
          <a:chExt cx="0" cy="0"/>
        </a:xfrm>
      </p:grpSpPr>
      <p:pic>
        <p:nvPicPr>
          <p:cNvPr id="7170" name="图片 1"/>
          <p:cNvPicPr>
            <a:picLocks noChangeAspect="1"/>
          </p:cNvPicPr>
          <p:nvPr userDrawn="1"/>
        </p:nvPicPr>
        <p:blipFill>
          <a:blip r:embed="rId2"/>
          <a:stretch>
            <a:fillRect/>
          </a:stretch>
        </p:blipFill>
        <p:spPr>
          <a:xfrm>
            <a:off x="0" y="0"/>
            <a:ext cx="9144000" cy="6858000"/>
          </a:xfrm>
          <a:prstGeom prst="rect">
            <a:avLst/>
          </a:prstGeom>
          <a:noFill/>
          <a:ln w="9525">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京建封底">
    <p:bg>
      <p:bgPr>
        <a:solidFill>
          <a:schemeClr val="bg1"/>
        </a:solidFill>
        <a:effectLst/>
      </p:bgPr>
    </p:bg>
    <p:spTree>
      <p:nvGrpSpPr>
        <p:cNvPr id="1" name=""/>
        <p:cNvGrpSpPr/>
        <p:nvPr/>
      </p:nvGrpSpPr>
      <p:grpSpPr>
        <a:xfrm>
          <a:off x="0" y="0"/>
          <a:ext cx="0" cy="0"/>
          <a:chOff x="0" y="0"/>
          <a:chExt cx="0" cy="0"/>
        </a:xfrm>
      </p:grpSpPr>
      <p:pic>
        <p:nvPicPr>
          <p:cNvPr id="8194" name="图片 1"/>
          <p:cNvPicPr>
            <a:picLocks noChangeAspect="1"/>
          </p:cNvPicPr>
          <p:nvPr userDrawn="1"/>
        </p:nvPicPr>
        <p:blipFill>
          <a:blip r:embed="rId2"/>
          <a:stretch>
            <a:fillRect/>
          </a:stretch>
        </p:blipFill>
        <p:spPr>
          <a:xfrm>
            <a:off x="0" y="0"/>
            <a:ext cx="9144000" cy="6858000"/>
          </a:xfrm>
          <a:prstGeom prst="rect">
            <a:avLst/>
          </a:prstGeom>
          <a:noFill/>
          <a:ln w="9525">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142976" y="116632"/>
            <a:ext cx="6715172" cy="432048"/>
          </a:xfrm>
          <a:prstGeom prst="rect">
            <a:avLst/>
          </a:prstGeom>
        </p:spPr>
        <p:txBody>
          <a:bodyPr/>
          <a:lstStyle>
            <a:lvl1pPr algn="l">
              <a:defRPr/>
            </a:lvl1pPr>
          </a:lstStyle>
          <a:p>
            <a:r>
              <a:rPr lang="zh-CN" altLang="en-US" dirty="0"/>
              <a:t>单击此处编辑母版标题样式</a:t>
            </a:r>
          </a:p>
        </p:txBody>
      </p:sp>
      <p:sp>
        <p:nvSpPr>
          <p:cNvPr id="3" name="内容占位符 2"/>
          <p:cNvSpPr>
            <a:spLocks noGrp="1"/>
          </p:cNvSpPr>
          <p:nvPr>
            <p:ph idx="1"/>
          </p:nvPr>
        </p:nvSpPr>
        <p:spPr>
          <a:xfrm>
            <a:off x="214282" y="908720"/>
            <a:ext cx="8715436" cy="564360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UCD内容">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2F4550AA-7452-45F9-B22B-2F4AF287E066}"/>
              </a:ext>
            </a:extLst>
          </p:cNvPr>
          <p:cNvCxnSpPr/>
          <p:nvPr userDrawn="1"/>
        </p:nvCxnSpPr>
        <p:spPr>
          <a:xfrm flipV="1">
            <a:off x="-6032" y="471741"/>
            <a:ext cx="9162415" cy="20955"/>
          </a:xfrm>
          <a:prstGeom prst="line">
            <a:avLst/>
          </a:prstGeom>
        </p:spPr>
        <p:style>
          <a:lnRef idx="2">
            <a:schemeClr val="accent2"/>
          </a:lnRef>
          <a:fillRef idx="0">
            <a:schemeClr val="accent2"/>
          </a:fillRef>
          <a:effectRef idx="1">
            <a:schemeClr val="accent2"/>
          </a:effectRef>
          <a:fontRef idx="minor">
            <a:schemeClr val="tx1"/>
          </a:fontRef>
        </p:style>
      </p:cxnSp>
      <p:pic>
        <p:nvPicPr>
          <p:cNvPr id="7" name="图片 6">
            <a:extLst>
              <a:ext uri="{FF2B5EF4-FFF2-40B4-BE49-F238E27FC236}">
                <a16:creationId xmlns:a16="http://schemas.microsoft.com/office/drawing/2014/main" id="{957D4328-1E8B-467E-86B8-61E30DD7F6C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9512" y="95927"/>
            <a:ext cx="859714" cy="308737"/>
          </a:xfrm>
          <a:prstGeom prst="rect">
            <a:avLst/>
          </a:prstGeom>
        </p:spPr>
      </p:pic>
      <p:cxnSp>
        <p:nvCxnSpPr>
          <p:cNvPr id="8" name="直接连接符 7">
            <a:extLst>
              <a:ext uri="{FF2B5EF4-FFF2-40B4-BE49-F238E27FC236}">
                <a16:creationId xmlns:a16="http://schemas.microsoft.com/office/drawing/2014/main" id="{61816370-9565-4F74-B824-84EC31E3607F}"/>
              </a:ext>
            </a:extLst>
          </p:cNvPr>
          <p:cNvCxnSpPr>
            <a:cxnSpLocks/>
          </p:cNvCxnSpPr>
          <p:nvPr userDrawn="1"/>
        </p:nvCxnSpPr>
        <p:spPr>
          <a:xfrm>
            <a:off x="1221532" y="131872"/>
            <a:ext cx="0" cy="293578"/>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002549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UCD内容2">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2F4550AA-7452-45F9-B22B-2F4AF287E066}"/>
              </a:ext>
            </a:extLst>
          </p:cNvPr>
          <p:cNvCxnSpPr/>
          <p:nvPr userDrawn="1"/>
        </p:nvCxnSpPr>
        <p:spPr>
          <a:xfrm flipV="1">
            <a:off x="-6032" y="471741"/>
            <a:ext cx="9162415" cy="20955"/>
          </a:xfrm>
          <a:prstGeom prst="line">
            <a:avLst/>
          </a:prstGeom>
        </p:spPr>
        <p:style>
          <a:lnRef idx="2">
            <a:schemeClr val="accent2"/>
          </a:lnRef>
          <a:fillRef idx="0">
            <a:schemeClr val="accent2"/>
          </a:fillRef>
          <a:effectRef idx="1">
            <a:schemeClr val="accent2"/>
          </a:effectRef>
          <a:fontRef idx="minor">
            <a:schemeClr val="tx1"/>
          </a:fontRef>
        </p:style>
      </p:cxnSp>
      <p:pic>
        <p:nvPicPr>
          <p:cNvPr id="7" name="图片 6">
            <a:extLst>
              <a:ext uri="{FF2B5EF4-FFF2-40B4-BE49-F238E27FC236}">
                <a16:creationId xmlns:a16="http://schemas.microsoft.com/office/drawing/2014/main" id="{957D4328-1E8B-467E-86B8-61E30DD7F6C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9512" y="95927"/>
            <a:ext cx="859714" cy="308737"/>
          </a:xfrm>
          <a:prstGeom prst="rect">
            <a:avLst/>
          </a:prstGeom>
        </p:spPr>
      </p:pic>
    </p:spTree>
    <p:extLst>
      <p:ext uri="{BB962C8B-B14F-4D97-AF65-F5344CB8AC3E}">
        <p14:creationId xmlns:p14="http://schemas.microsoft.com/office/powerpoint/2010/main" val="294657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UCD内容3">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957D4328-1E8B-467E-86B8-61E30DD7F6C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9512" y="95927"/>
            <a:ext cx="859714" cy="308737"/>
          </a:xfrm>
          <a:prstGeom prst="rect">
            <a:avLst/>
          </a:prstGeom>
        </p:spPr>
      </p:pic>
    </p:spTree>
    <p:extLst>
      <p:ext uri="{BB962C8B-B14F-4D97-AF65-F5344CB8AC3E}">
        <p14:creationId xmlns:p14="http://schemas.microsoft.com/office/powerpoint/2010/main" val="1577251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UCD内容4">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UCD内容5">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cxnSp>
        <p:nvCxnSpPr>
          <p:cNvPr id="3" name="直接连接符 2">
            <a:extLst>
              <a:ext uri="{FF2B5EF4-FFF2-40B4-BE49-F238E27FC236}">
                <a16:creationId xmlns:a16="http://schemas.microsoft.com/office/drawing/2014/main" id="{2F4550AA-7452-45F9-B22B-2F4AF287E066}"/>
              </a:ext>
            </a:extLst>
          </p:cNvPr>
          <p:cNvCxnSpPr/>
          <p:nvPr userDrawn="1"/>
        </p:nvCxnSpPr>
        <p:spPr>
          <a:xfrm flipV="1">
            <a:off x="18097" y="959773"/>
            <a:ext cx="9162415" cy="20955"/>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600006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UCD封底">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42976" y="116632"/>
            <a:ext cx="6715172" cy="432048"/>
          </a:xfrm>
          <a:prstGeom prst="rect">
            <a:avLst/>
          </a:prstGeom>
        </p:spPr>
        <p:txBody>
          <a:bodyPr/>
          <a:lstStyle>
            <a:lvl1pPr algn="l">
              <a:defRPr/>
            </a:lvl1pPr>
          </a:lstStyle>
          <a:p>
            <a:r>
              <a:rPr lang="zh-CN" altLang="en-US" dirty="0"/>
              <a:t>单击此处编辑母版标题样式</a:t>
            </a:r>
          </a:p>
        </p:txBody>
      </p:sp>
      <p:sp>
        <p:nvSpPr>
          <p:cNvPr id="3" name="内容占位符 2"/>
          <p:cNvSpPr>
            <a:spLocks noGrp="1"/>
          </p:cNvSpPr>
          <p:nvPr>
            <p:ph idx="1"/>
          </p:nvPr>
        </p:nvSpPr>
        <p:spPr>
          <a:xfrm>
            <a:off x="214282" y="908720"/>
            <a:ext cx="8715436" cy="564360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image" Target="../media/image4.jpeg"/><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theme" Target="../theme/theme3.xml"/><Relationship Id="rId5" Type="http://schemas.openxmlformats.org/officeDocument/2006/relationships/slideLayout" Target="../slideLayouts/slideLayout25.xml"/><Relationship Id="rId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4" r:id="rId4"/>
    <p:sldLayoutId id="2147483675" r:id="rId5"/>
    <p:sldLayoutId id="2147483651" r:id="rId6"/>
    <p:sldLayoutId id="2147483672" r:id="rId7"/>
    <p:sldLayoutId id="2147483652" r:id="rId8"/>
    <p:sldLayoutId id="2147483653" r:id="rId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图片 1"/>
          <p:cNvPicPr>
            <a:picLocks noChangeAspect="1"/>
          </p:cNvPicPr>
          <p:nvPr userDrawn="1"/>
        </p:nvPicPr>
        <p:blipFill>
          <a:blip r:embed="rId13"/>
          <a:stretch>
            <a:fillRect/>
          </a:stretch>
        </p:blipFill>
        <p:spPr>
          <a:xfrm>
            <a:off x="0" y="0"/>
            <a:ext cx="9144000" cy="68580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3.xml"/><Relationship Id="rId6" Type="http://schemas.openxmlformats.org/officeDocument/2006/relationships/image" Target="../media/image12.png"/><Relationship Id="rId5" Type="http://schemas.openxmlformats.org/officeDocument/2006/relationships/image" Target="../media/image23.jpe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9.png"/><Relationship Id="rId1" Type="http://schemas.openxmlformats.org/officeDocument/2006/relationships/slideLayout" Target="../slideLayouts/slideLayout23.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30.png"/><Relationship Id="rId1" Type="http://schemas.openxmlformats.org/officeDocument/2006/relationships/slideLayout" Target="../slideLayouts/slideLayout23.xml"/><Relationship Id="rId6" Type="http://schemas.openxmlformats.org/officeDocument/2006/relationships/image" Target="../media/image32.jpeg"/><Relationship Id="rId5" Type="http://schemas.openxmlformats.org/officeDocument/2006/relationships/image" Target="../media/image10.jpe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9.png"/><Relationship Id="rId7" Type="http://schemas.openxmlformats.org/officeDocument/2006/relationships/image" Target="../media/image13.jpg"/><Relationship Id="rId2" Type="http://schemas.openxmlformats.org/officeDocument/2006/relationships/notesSlide" Target="../notesSlides/notesSlide4.xml"/><Relationship Id="rId1" Type="http://schemas.openxmlformats.org/officeDocument/2006/relationships/slideLayout" Target="../slideLayouts/slideLayout23.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jpg"/><Relationship Id="rId4" Type="http://schemas.openxmlformats.org/officeDocument/2006/relationships/image" Target="../media/image10.jpeg"/><Relationship Id="rId9" Type="http://schemas.openxmlformats.org/officeDocument/2006/relationships/image" Target="../media/image15.jpeg"/></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0.jpeg"/><Relationship Id="rId7"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23.xml"/><Relationship Id="rId6" Type="http://schemas.openxmlformats.org/officeDocument/2006/relationships/image" Target="../media/image14.jp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5"/>
          <p:cNvSpPr txBox="1">
            <a:spLocks noChangeArrowheads="1"/>
          </p:cNvSpPr>
          <p:nvPr/>
        </p:nvSpPr>
        <p:spPr bwMode="auto">
          <a:xfrm>
            <a:off x="2598638" y="1628800"/>
            <a:ext cx="6480720" cy="1015663"/>
          </a:xfrm>
          <a:prstGeom prst="rect">
            <a:avLst/>
          </a:prstGeom>
          <a:noFill/>
          <a:ln w="9525">
            <a:noFill/>
            <a:miter lim="800000"/>
          </a:ln>
        </p:spPr>
        <p:txBody>
          <a:bodyPr wrap="square">
            <a:spAutoFit/>
          </a:bodyPr>
          <a:lstStyle/>
          <a:p>
            <a:r>
              <a:rPr lang="en-US" altLang="zh-CN" sz="6000" b="1" dirty="0"/>
              <a:t>Continuous Testing</a:t>
            </a:r>
          </a:p>
        </p:txBody>
      </p:sp>
      <p:sp>
        <p:nvSpPr>
          <p:cNvPr id="2052" name="Text Box 6"/>
          <p:cNvSpPr txBox="1">
            <a:spLocks noChangeArrowheads="1"/>
          </p:cNvSpPr>
          <p:nvPr/>
        </p:nvSpPr>
        <p:spPr bwMode="auto">
          <a:xfrm>
            <a:off x="4791694" y="5082671"/>
            <a:ext cx="2008883" cy="400110"/>
          </a:xfrm>
          <a:prstGeom prst="rect">
            <a:avLst/>
          </a:prstGeom>
          <a:noFill/>
          <a:ln w="9525">
            <a:noFill/>
            <a:miter lim="800000"/>
          </a:ln>
        </p:spPr>
        <p:txBody>
          <a:bodyPr wrap="none">
            <a:spAutoFit/>
          </a:bodyPr>
          <a:lstStyle/>
          <a:p>
            <a:pPr>
              <a:buFont typeface="Arial" panose="020B0604020202020204" pitchFamily="34" charset="0"/>
              <a:buNone/>
            </a:pPr>
            <a:r>
              <a:rPr lang="en-US" altLang="zh-CN" sz="2000" dirty="0">
                <a:solidFill>
                  <a:srgbClr val="5F5F5F"/>
                </a:solidFill>
                <a:latin typeface="方正韵动中黑简体"/>
                <a:ea typeface="方正韵动中黑简体"/>
                <a:cs typeface="方正韵动中黑简体"/>
              </a:rPr>
              <a:t>2019</a:t>
            </a:r>
            <a:r>
              <a:rPr lang="zh-CN" altLang="en-US" sz="2000" dirty="0">
                <a:solidFill>
                  <a:srgbClr val="5F5F5F"/>
                </a:solidFill>
                <a:latin typeface="方正韵动中黑简体"/>
                <a:ea typeface="方正韵动中黑简体"/>
                <a:cs typeface="方正韵动中黑简体"/>
              </a:rPr>
              <a:t>年</a:t>
            </a:r>
            <a:r>
              <a:rPr lang="en-US" altLang="zh-CN" sz="2000" dirty="0">
                <a:solidFill>
                  <a:srgbClr val="5F5F5F"/>
                </a:solidFill>
                <a:latin typeface="方正韵动中黑简体"/>
                <a:ea typeface="方正韵动中黑简体"/>
                <a:cs typeface="方正韵动中黑简体"/>
              </a:rPr>
              <a:t>9</a:t>
            </a:r>
            <a:r>
              <a:rPr lang="zh-CN" altLang="en-US" sz="2000" dirty="0">
                <a:solidFill>
                  <a:srgbClr val="5F5F5F"/>
                </a:solidFill>
                <a:latin typeface="方正韵动中黑简体"/>
                <a:ea typeface="方正韵动中黑简体"/>
                <a:cs typeface="方正韵动中黑简体"/>
              </a:rPr>
              <a:t>月</a:t>
            </a:r>
            <a:r>
              <a:rPr lang="en-US" altLang="zh-CN" sz="2000" dirty="0">
                <a:solidFill>
                  <a:srgbClr val="5F5F5F"/>
                </a:solidFill>
                <a:latin typeface="方正韵动中黑简体"/>
                <a:ea typeface="方正韵动中黑简体"/>
                <a:cs typeface="方正韵动中黑简体"/>
              </a:rPr>
              <a:t>11</a:t>
            </a:r>
            <a:r>
              <a:rPr lang="zh-CN" altLang="en-US" sz="2000" dirty="0">
                <a:solidFill>
                  <a:srgbClr val="5F5F5F"/>
                </a:solidFill>
                <a:latin typeface="方正韵动中黑简体"/>
                <a:ea typeface="方正韵动中黑简体"/>
                <a:cs typeface="方正韵动中黑简体"/>
              </a:rPr>
              <a:t>日</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a:extLst>
              <a:ext uri="{FF2B5EF4-FFF2-40B4-BE49-F238E27FC236}">
                <a16:creationId xmlns:a16="http://schemas.microsoft.com/office/drawing/2014/main" id="{2C712E1C-10BA-4169-ABBA-62E8A8B818F6}"/>
              </a:ext>
            </a:extLst>
          </p:cNvPr>
          <p:cNvSpPr>
            <a:spLocks noChangeArrowheads="1"/>
          </p:cNvSpPr>
          <p:nvPr/>
        </p:nvSpPr>
        <p:spPr bwMode="auto">
          <a:xfrm>
            <a:off x="514130" y="777463"/>
            <a:ext cx="565324" cy="562322"/>
          </a:xfrm>
          <a:prstGeom prst="rect">
            <a:avLst/>
          </a:prstGeom>
          <a:solidFill>
            <a:srgbClr val="FF0A00"/>
          </a:solidFill>
          <a:ln w="9525">
            <a:noFill/>
            <a:miter lim="800000"/>
          </a:ln>
        </p:spPr>
        <p:txBody>
          <a:bodyPr anchor="ctr"/>
          <a:lstStyle/>
          <a:p>
            <a:endParaRPr lang="zh-CN" altLang="en-US"/>
          </a:p>
        </p:txBody>
      </p:sp>
      <p:sp>
        <p:nvSpPr>
          <p:cNvPr id="4" name="TextBox 12">
            <a:extLst>
              <a:ext uri="{FF2B5EF4-FFF2-40B4-BE49-F238E27FC236}">
                <a16:creationId xmlns:a16="http://schemas.microsoft.com/office/drawing/2014/main" id="{B78900E3-0ADB-4754-A230-CAC1FA749143}"/>
              </a:ext>
            </a:extLst>
          </p:cNvPr>
          <p:cNvSpPr txBox="1">
            <a:spLocks noChangeArrowheads="1"/>
          </p:cNvSpPr>
          <p:nvPr/>
        </p:nvSpPr>
        <p:spPr bwMode="auto">
          <a:xfrm>
            <a:off x="596399" y="879103"/>
            <a:ext cx="7648009" cy="461665"/>
          </a:xfrm>
          <a:prstGeom prst="rect">
            <a:avLst/>
          </a:prstGeom>
          <a:solidFill>
            <a:schemeClr val="bg1"/>
          </a:solidFill>
          <a:ln w="9525">
            <a:noFill/>
            <a:miter lim="800000"/>
          </a:ln>
        </p:spPr>
        <p:txBody>
          <a:bodyPr wrap="square">
            <a:spAutoFit/>
          </a:bodyPr>
          <a:lstStyle/>
          <a:p>
            <a:r>
              <a:rPr lang="en-US" altLang="zh-CN" sz="2400" b="1" dirty="0">
                <a:solidFill>
                  <a:srgbClr val="C0C0C0"/>
                </a:solidFill>
                <a:latin typeface="微软雅黑" panose="020B0503020204020204" pitchFamily="34" charset="-122"/>
                <a:ea typeface="微软雅黑" panose="020B0503020204020204" pitchFamily="34" charset="-122"/>
              </a:rPr>
              <a:t>Test structure</a:t>
            </a:r>
            <a:endParaRPr lang="zh-CN" altLang="en-US" sz="2400" b="1" dirty="0">
              <a:solidFill>
                <a:srgbClr val="C0C0C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16B89F1-39F9-4B0A-9B10-BEA814D3AEDE}"/>
              </a:ext>
            </a:extLst>
          </p:cNvPr>
          <p:cNvSpPr txBox="1"/>
          <p:nvPr/>
        </p:nvSpPr>
        <p:spPr>
          <a:xfrm>
            <a:off x="514130" y="1556792"/>
            <a:ext cx="8522366" cy="461665"/>
          </a:xfrm>
          <a:prstGeom prst="rect">
            <a:avLst/>
          </a:prstGeom>
          <a:noFill/>
        </p:spPr>
        <p:txBody>
          <a:bodyPr wrap="square" rtlCol="0">
            <a:spAutoFit/>
          </a:bodyPr>
          <a:lstStyle/>
          <a:p>
            <a:pPr marL="342900" indent="-342900">
              <a:buFont typeface="Arial" panose="020B0604020202020204" pitchFamily="34" charset="0"/>
              <a:buChar char="•"/>
            </a:pPr>
            <a:endParaRPr lang="zh-CN" altLang="zh-CN" sz="2400" dirty="0"/>
          </a:p>
        </p:txBody>
      </p:sp>
      <p:pic>
        <p:nvPicPr>
          <p:cNvPr id="5" name="图片 4">
            <a:extLst>
              <a:ext uri="{FF2B5EF4-FFF2-40B4-BE49-F238E27FC236}">
                <a16:creationId xmlns:a16="http://schemas.microsoft.com/office/drawing/2014/main" id="{8000E836-8E09-4AE8-8268-82C4328A37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5658" y="1643910"/>
            <a:ext cx="3657298" cy="3657298"/>
          </a:xfrm>
          <a:prstGeom prst="rect">
            <a:avLst/>
          </a:prstGeom>
        </p:spPr>
      </p:pic>
      <p:pic>
        <p:nvPicPr>
          <p:cNvPr id="8" name="图片 7">
            <a:extLst>
              <a:ext uri="{FF2B5EF4-FFF2-40B4-BE49-F238E27FC236}">
                <a16:creationId xmlns:a16="http://schemas.microsoft.com/office/drawing/2014/main" id="{9A7495D7-702B-4E10-AB26-F23F2F8808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8024" y="1628800"/>
            <a:ext cx="1267695" cy="1267695"/>
          </a:xfrm>
          <a:prstGeom prst="rect">
            <a:avLst/>
          </a:prstGeom>
        </p:spPr>
      </p:pic>
      <p:pic>
        <p:nvPicPr>
          <p:cNvPr id="10" name="图片 9">
            <a:extLst>
              <a:ext uri="{FF2B5EF4-FFF2-40B4-BE49-F238E27FC236}">
                <a16:creationId xmlns:a16="http://schemas.microsoft.com/office/drawing/2014/main" id="{8FC58762-C15C-459B-A721-DA85FB8F4B0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752" y="2657433"/>
            <a:ext cx="2651819" cy="1491648"/>
          </a:xfrm>
          <a:prstGeom prst="rect">
            <a:avLst/>
          </a:prstGeom>
        </p:spPr>
      </p:pic>
      <p:pic>
        <p:nvPicPr>
          <p:cNvPr id="13" name="图片 12">
            <a:extLst>
              <a:ext uri="{FF2B5EF4-FFF2-40B4-BE49-F238E27FC236}">
                <a16:creationId xmlns:a16="http://schemas.microsoft.com/office/drawing/2014/main" id="{6C6E541F-2177-45A6-9538-8B533BC8F28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92747" y="4032057"/>
            <a:ext cx="3657299" cy="1219100"/>
          </a:xfrm>
          <a:prstGeom prst="rect">
            <a:avLst/>
          </a:prstGeom>
        </p:spPr>
      </p:pic>
    </p:spTree>
    <p:extLst>
      <p:ext uri="{BB962C8B-B14F-4D97-AF65-F5344CB8AC3E}">
        <p14:creationId xmlns:p14="http://schemas.microsoft.com/office/powerpoint/2010/main" val="3286590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a:extLst>
              <a:ext uri="{FF2B5EF4-FFF2-40B4-BE49-F238E27FC236}">
                <a16:creationId xmlns:a16="http://schemas.microsoft.com/office/drawing/2014/main" id="{2C712E1C-10BA-4169-ABBA-62E8A8B818F6}"/>
              </a:ext>
            </a:extLst>
          </p:cNvPr>
          <p:cNvSpPr>
            <a:spLocks noChangeArrowheads="1"/>
          </p:cNvSpPr>
          <p:nvPr/>
        </p:nvSpPr>
        <p:spPr bwMode="auto">
          <a:xfrm>
            <a:off x="514130" y="777463"/>
            <a:ext cx="565324" cy="562322"/>
          </a:xfrm>
          <a:prstGeom prst="rect">
            <a:avLst/>
          </a:prstGeom>
          <a:solidFill>
            <a:srgbClr val="FF0A00"/>
          </a:solidFill>
          <a:ln w="9525">
            <a:noFill/>
            <a:miter lim="800000"/>
          </a:ln>
        </p:spPr>
        <p:txBody>
          <a:bodyPr anchor="ctr"/>
          <a:lstStyle/>
          <a:p>
            <a:endParaRPr lang="zh-CN" altLang="en-US"/>
          </a:p>
        </p:txBody>
      </p:sp>
      <p:sp>
        <p:nvSpPr>
          <p:cNvPr id="4" name="TextBox 12">
            <a:extLst>
              <a:ext uri="{FF2B5EF4-FFF2-40B4-BE49-F238E27FC236}">
                <a16:creationId xmlns:a16="http://schemas.microsoft.com/office/drawing/2014/main" id="{B78900E3-0ADB-4754-A230-CAC1FA749143}"/>
              </a:ext>
            </a:extLst>
          </p:cNvPr>
          <p:cNvSpPr txBox="1">
            <a:spLocks noChangeArrowheads="1"/>
          </p:cNvSpPr>
          <p:nvPr/>
        </p:nvSpPr>
        <p:spPr bwMode="auto">
          <a:xfrm>
            <a:off x="596399" y="879103"/>
            <a:ext cx="7648009" cy="461665"/>
          </a:xfrm>
          <a:prstGeom prst="rect">
            <a:avLst/>
          </a:prstGeom>
          <a:solidFill>
            <a:schemeClr val="bg1"/>
          </a:solidFill>
          <a:ln w="9525">
            <a:noFill/>
            <a:miter lim="800000"/>
          </a:ln>
        </p:spPr>
        <p:txBody>
          <a:bodyPr wrap="square">
            <a:spAutoFit/>
          </a:bodyPr>
          <a:lstStyle/>
          <a:p>
            <a:r>
              <a:rPr lang="en-US" altLang="zh-CN" sz="2400" b="1" dirty="0">
                <a:solidFill>
                  <a:srgbClr val="C0C0C0"/>
                </a:solidFill>
                <a:latin typeface="微软雅黑" panose="020B0503020204020204" pitchFamily="34" charset="-122"/>
                <a:ea typeface="微软雅黑" panose="020B0503020204020204" pitchFamily="34" charset="-122"/>
              </a:rPr>
              <a:t>Pipeline overview</a:t>
            </a:r>
            <a:endParaRPr lang="zh-CN" altLang="en-US" sz="2400" b="1" dirty="0">
              <a:solidFill>
                <a:srgbClr val="C0C0C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16B89F1-39F9-4B0A-9B10-BEA814D3AEDE}"/>
              </a:ext>
            </a:extLst>
          </p:cNvPr>
          <p:cNvSpPr txBox="1"/>
          <p:nvPr/>
        </p:nvSpPr>
        <p:spPr>
          <a:xfrm>
            <a:off x="514130" y="1556792"/>
            <a:ext cx="8522366" cy="461665"/>
          </a:xfrm>
          <a:prstGeom prst="rect">
            <a:avLst/>
          </a:prstGeom>
          <a:noFill/>
        </p:spPr>
        <p:txBody>
          <a:bodyPr wrap="square" rtlCol="0">
            <a:spAutoFit/>
          </a:bodyPr>
          <a:lstStyle/>
          <a:p>
            <a:pPr marL="342900" indent="-342900">
              <a:buFont typeface="Arial" panose="020B0604020202020204" pitchFamily="34" charset="0"/>
              <a:buChar char="•"/>
            </a:pPr>
            <a:endParaRPr lang="zh-CN" altLang="zh-CN" sz="2400" dirty="0"/>
          </a:p>
        </p:txBody>
      </p:sp>
      <p:pic>
        <p:nvPicPr>
          <p:cNvPr id="7" name="图片 6">
            <a:extLst>
              <a:ext uri="{FF2B5EF4-FFF2-40B4-BE49-F238E27FC236}">
                <a16:creationId xmlns:a16="http://schemas.microsoft.com/office/drawing/2014/main" id="{69B79598-2F83-4628-9B80-73430B9E47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468" y="2847894"/>
            <a:ext cx="7621064" cy="1162212"/>
          </a:xfrm>
          <a:prstGeom prst="rect">
            <a:avLst/>
          </a:prstGeom>
        </p:spPr>
      </p:pic>
    </p:spTree>
    <p:extLst>
      <p:ext uri="{BB962C8B-B14F-4D97-AF65-F5344CB8AC3E}">
        <p14:creationId xmlns:p14="http://schemas.microsoft.com/office/powerpoint/2010/main" val="3059858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a:extLst>
              <a:ext uri="{FF2B5EF4-FFF2-40B4-BE49-F238E27FC236}">
                <a16:creationId xmlns:a16="http://schemas.microsoft.com/office/drawing/2014/main" id="{2C712E1C-10BA-4169-ABBA-62E8A8B818F6}"/>
              </a:ext>
            </a:extLst>
          </p:cNvPr>
          <p:cNvSpPr>
            <a:spLocks noChangeArrowheads="1"/>
          </p:cNvSpPr>
          <p:nvPr/>
        </p:nvSpPr>
        <p:spPr bwMode="auto">
          <a:xfrm>
            <a:off x="514130" y="777463"/>
            <a:ext cx="565324" cy="562322"/>
          </a:xfrm>
          <a:prstGeom prst="rect">
            <a:avLst/>
          </a:prstGeom>
          <a:solidFill>
            <a:srgbClr val="FF0A00"/>
          </a:solidFill>
          <a:ln w="9525">
            <a:noFill/>
            <a:miter lim="800000"/>
          </a:ln>
        </p:spPr>
        <p:txBody>
          <a:bodyPr anchor="ctr"/>
          <a:lstStyle/>
          <a:p>
            <a:endParaRPr lang="zh-CN" altLang="en-US"/>
          </a:p>
        </p:txBody>
      </p:sp>
      <p:sp>
        <p:nvSpPr>
          <p:cNvPr id="4" name="TextBox 12">
            <a:extLst>
              <a:ext uri="{FF2B5EF4-FFF2-40B4-BE49-F238E27FC236}">
                <a16:creationId xmlns:a16="http://schemas.microsoft.com/office/drawing/2014/main" id="{B78900E3-0ADB-4754-A230-CAC1FA749143}"/>
              </a:ext>
            </a:extLst>
          </p:cNvPr>
          <p:cNvSpPr txBox="1">
            <a:spLocks noChangeArrowheads="1"/>
          </p:cNvSpPr>
          <p:nvPr/>
        </p:nvSpPr>
        <p:spPr bwMode="auto">
          <a:xfrm>
            <a:off x="596399" y="879103"/>
            <a:ext cx="7648009" cy="461665"/>
          </a:xfrm>
          <a:prstGeom prst="rect">
            <a:avLst/>
          </a:prstGeom>
          <a:solidFill>
            <a:schemeClr val="bg1"/>
          </a:solidFill>
          <a:ln w="9525">
            <a:noFill/>
            <a:miter lim="800000"/>
          </a:ln>
        </p:spPr>
        <p:txBody>
          <a:bodyPr wrap="square">
            <a:spAutoFit/>
          </a:bodyPr>
          <a:lstStyle/>
          <a:p>
            <a:r>
              <a:rPr lang="en-US" altLang="zh-CN" sz="2400" b="1" dirty="0">
                <a:solidFill>
                  <a:srgbClr val="C0C0C0"/>
                </a:solidFill>
                <a:latin typeface="微软雅黑" panose="020B0503020204020204" pitchFamily="34" charset="-122"/>
                <a:ea typeface="微软雅黑" panose="020B0503020204020204" pitchFamily="34" charset="-122"/>
              </a:rPr>
              <a:t>Code structure</a:t>
            </a:r>
            <a:endParaRPr lang="zh-CN" altLang="en-US" sz="2400" b="1" dirty="0">
              <a:solidFill>
                <a:srgbClr val="C0C0C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16B89F1-39F9-4B0A-9B10-BEA814D3AEDE}"/>
              </a:ext>
            </a:extLst>
          </p:cNvPr>
          <p:cNvSpPr txBox="1"/>
          <p:nvPr/>
        </p:nvSpPr>
        <p:spPr>
          <a:xfrm>
            <a:off x="514130" y="1556792"/>
            <a:ext cx="8522366" cy="461665"/>
          </a:xfrm>
          <a:prstGeom prst="rect">
            <a:avLst/>
          </a:prstGeom>
          <a:noFill/>
        </p:spPr>
        <p:txBody>
          <a:bodyPr wrap="square" rtlCol="0">
            <a:spAutoFit/>
          </a:bodyPr>
          <a:lstStyle/>
          <a:p>
            <a:pPr marL="342900" indent="-342900">
              <a:buFont typeface="Arial" panose="020B0604020202020204" pitchFamily="34" charset="0"/>
              <a:buChar char="•"/>
            </a:pPr>
            <a:endParaRPr lang="zh-CN" altLang="zh-CN" sz="2400" dirty="0"/>
          </a:p>
        </p:txBody>
      </p:sp>
      <p:pic>
        <p:nvPicPr>
          <p:cNvPr id="13" name="图片 12">
            <a:extLst>
              <a:ext uri="{FF2B5EF4-FFF2-40B4-BE49-F238E27FC236}">
                <a16:creationId xmlns:a16="http://schemas.microsoft.com/office/drawing/2014/main" id="{6E221123-8274-4C8F-A16B-09A0F4693248}"/>
              </a:ext>
            </a:extLst>
          </p:cNvPr>
          <p:cNvPicPr>
            <a:picLocks noChangeAspect="1"/>
          </p:cNvPicPr>
          <p:nvPr/>
        </p:nvPicPr>
        <p:blipFill>
          <a:blip r:embed="rId3"/>
          <a:stretch>
            <a:fillRect/>
          </a:stretch>
        </p:blipFill>
        <p:spPr>
          <a:xfrm>
            <a:off x="0" y="2515887"/>
            <a:ext cx="9190285" cy="3865442"/>
          </a:xfrm>
          <a:prstGeom prst="rect">
            <a:avLst/>
          </a:prstGeom>
        </p:spPr>
      </p:pic>
      <p:pic>
        <p:nvPicPr>
          <p:cNvPr id="15" name="图片 14">
            <a:extLst>
              <a:ext uri="{FF2B5EF4-FFF2-40B4-BE49-F238E27FC236}">
                <a16:creationId xmlns:a16="http://schemas.microsoft.com/office/drawing/2014/main" id="{F324181F-ECC8-4E40-B11B-E6B2EA831D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9933" y="3198025"/>
            <a:ext cx="1428949" cy="1428949"/>
          </a:xfrm>
          <a:prstGeom prst="rect">
            <a:avLst/>
          </a:prstGeom>
        </p:spPr>
      </p:pic>
      <p:pic>
        <p:nvPicPr>
          <p:cNvPr id="17" name="图片 16">
            <a:extLst>
              <a:ext uri="{FF2B5EF4-FFF2-40B4-BE49-F238E27FC236}">
                <a16:creationId xmlns:a16="http://schemas.microsoft.com/office/drawing/2014/main" id="{DF7F30FB-9217-4941-BE69-AEDAF30F0C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80667" y="2018457"/>
            <a:ext cx="1428949" cy="1428949"/>
          </a:xfrm>
          <a:prstGeom prst="rect">
            <a:avLst/>
          </a:prstGeom>
        </p:spPr>
      </p:pic>
      <p:pic>
        <p:nvPicPr>
          <p:cNvPr id="21" name="图片 20">
            <a:extLst>
              <a:ext uri="{FF2B5EF4-FFF2-40B4-BE49-F238E27FC236}">
                <a16:creationId xmlns:a16="http://schemas.microsoft.com/office/drawing/2014/main" id="{90A023F3-DE0C-48FD-8F3B-1AF3E0733A2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66390" y="3734232"/>
            <a:ext cx="1621633" cy="1621633"/>
          </a:xfrm>
          <a:prstGeom prst="rect">
            <a:avLst/>
          </a:prstGeom>
        </p:spPr>
      </p:pic>
    </p:spTree>
    <p:extLst>
      <p:ext uri="{BB962C8B-B14F-4D97-AF65-F5344CB8AC3E}">
        <p14:creationId xmlns:p14="http://schemas.microsoft.com/office/powerpoint/2010/main" val="2530816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a:extLst>
              <a:ext uri="{FF2B5EF4-FFF2-40B4-BE49-F238E27FC236}">
                <a16:creationId xmlns:a16="http://schemas.microsoft.com/office/drawing/2014/main" id="{2C712E1C-10BA-4169-ABBA-62E8A8B818F6}"/>
              </a:ext>
            </a:extLst>
          </p:cNvPr>
          <p:cNvSpPr>
            <a:spLocks noChangeArrowheads="1"/>
          </p:cNvSpPr>
          <p:nvPr/>
        </p:nvSpPr>
        <p:spPr bwMode="auto">
          <a:xfrm>
            <a:off x="514130" y="777463"/>
            <a:ext cx="565324" cy="562322"/>
          </a:xfrm>
          <a:prstGeom prst="rect">
            <a:avLst/>
          </a:prstGeom>
          <a:solidFill>
            <a:srgbClr val="FF0A00"/>
          </a:solidFill>
          <a:ln w="9525">
            <a:noFill/>
            <a:miter lim="800000"/>
          </a:ln>
        </p:spPr>
        <p:txBody>
          <a:bodyPr anchor="ctr"/>
          <a:lstStyle/>
          <a:p>
            <a:endParaRPr lang="zh-CN" altLang="en-US"/>
          </a:p>
        </p:txBody>
      </p:sp>
      <p:sp>
        <p:nvSpPr>
          <p:cNvPr id="4" name="TextBox 12">
            <a:extLst>
              <a:ext uri="{FF2B5EF4-FFF2-40B4-BE49-F238E27FC236}">
                <a16:creationId xmlns:a16="http://schemas.microsoft.com/office/drawing/2014/main" id="{B78900E3-0ADB-4754-A230-CAC1FA749143}"/>
              </a:ext>
            </a:extLst>
          </p:cNvPr>
          <p:cNvSpPr txBox="1">
            <a:spLocks noChangeArrowheads="1"/>
          </p:cNvSpPr>
          <p:nvPr/>
        </p:nvSpPr>
        <p:spPr bwMode="auto">
          <a:xfrm>
            <a:off x="596399" y="879103"/>
            <a:ext cx="7648009" cy="461665"/>
          </a:xfrm>
          <a:prstGeom prst="rect">
            <a:avLst/>
          </a:prstGeom>
          <a:solidFill>
            <a:schemeClr val="bg1"/>
          </a:solidFill>
          <a:ln w="9525">
            <a:noFill/>
            <a:miter lim="800000"/>
          </a:ln>
        </p:spPr>
        <p:txBody>
          <a:bodyPr wrap="square">
            <a:spAutoFit/>
          </a:bodyPr>
          <a:lstStyle/>
          <a:p>
            <a:r>
              <a:rPr lang="en-US" altLang="zh-CN" sz="2400" b="1" dirty="0">
                <a:solidFill>
                  <a:srgbClr val="C0C0C0"/>
                </a:solidFill>
                <a:latin typeface="微软雅黑" panose="020B0503020204020204" pitchFamily="34" charset="-122"/>
                <a:ea typeface="微软雅黑" panose="020B0503020204020204" pitchFamily="34" charset="-122"/>
              </a:rPr>
              <a:t>Pipeline configure</a:t>
            </a:r>
            <a:endParaRPr lang="zh-CN" altLang="en-US" sz="2400" b="1" dirty="0">
              <a:solidFill>
                <a:srgbClr val="C0C0C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16B89F1-39F9-4B0A-9B10-BEA814D3AEDE}"/>
              </a:ext>
            </a:extLst>
          </p:cNvPr>
          <p:cNvSpPr txBox="1"/>
          <p:nvPr/>
        </p:nvSpPr>
        <p:spPr>
          <a:xfrm>
            <a:off x="514130" y="1556792"/>
            <a:ext cx="8522366" cy="461665"/>
          </a:xfrm>
          <a:prstGeom prst="rect">
            <a:avLst/>
          </a:prstGeom>
          <a:noFill/>
        </p:spPr>
        <p:txBody>
          <a:bodyPr wrap="square" rtlCol="0">
            <a:spAutoFit/>
          </a:bodyPr>
          <a:lstStyle/>
          <a:p>
            <a:pPr marL="342900" indent="-342900">
              <a:buFont typeface="Arial" panose="020B0604020202020204" pitchFamily="34" charset="0"/>
              <a:buChar char="•"/>
            </a:pPr>
            <a:endParaRPr lang="zh-CN" altLang="zh-CN" sz="2400" dirty="0"/>
          </a:p>
        </p:txBody>
      </p:sp>
      <p:pic>
        <p:nvPicPr>
          <p:cNvPr id="2" name="图片 1">
            <a:extLst>
              <a:ext uri="{FF2B5EF4-FFF2-40B4-BE49-F238E27FC236}">
                <a16:creationId xmlns:a16="http://schemas.microsoft.com/office/drawing/2014/main" id="{D2689BC3-BDC7-4041-A3DA-02CB3F448723}"/>
              </a:ext>
            </a:extLst>
          </p:cNvPr>
          <p:cNvPicPr>
            <a:picLocks noChangeAspect="1"/>
          </p:cNvPicPr>
          <p:nvPr/>
        </p:nvPicPr>
        <p:blipFill>
          <a:blip r:embed="rId3"/>
          <a:stretch>
            <a:fillRect/>
          </a:stretch>
        </p:blipFill>
        <p:spPr>
          <a:xfrm>
            <a:off x="0" y="1620361"/>
            <a:ext cx="9144000" cy="4400927"/>
          </a:xfrm>
          <a:prstGeom prst="rect">
            <a:avLst/>
          </a:prstGeom>
        </p:spPr>
      </p:pic>
    </p:spTree>
    <p:extLst>
      <p:ext uri="{BB962C8B-B14F-4D97-AF65-F5344CB8AC3E}">
        <p14:creationId xmlns:p14="http://schemas.microsoft.com/office/powerpoint/2010/main" val="1047191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892CACF1-DB9A-413F-AE3B-5E6D403EFBF0}"/>
              </a:ext>
            </a:extLst>
          </p:cNvPr>
          <p:cNvPicPr>
            <a:picLocks noChangeAspect="1"/>
          </p:cNvPicPr>
          <p:nvPr/>
        </p:nvPicPr>
        <p:blipFill>
          <a:blip r:embed="rId2"/>
          <a:stretch>
            <a:fillRect/>
          </a:stretch>
        </p:blipFill>
        <p:spPr>
          <a:xfrm>
            <a:off x="1907704" y="1076325"/>
            <a:ext cx="4467225" cy="4705350"/>
          </a:xfrm>
          <a:prstGeom prst="rect">
            <a:avLst/>
          </a:prstGeom>
        </p:spPr>
      </p:pic>
      <p:pic>
        <p:nvPicPr>
          <p:cNvPr id="4" name="图片 3">
            <a:extLst>
              <a:ext uri="{FF2B5EF4-FFF2-40B4-BE49-F238E27FC236}">
                <a16:creationId xmlns:a16="http://schemas.microsoft.com/office/drawing/2014/main" id="{4630547B-06B4-4E36-8B87-F74D2AEE1D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4283783"/>
            <a:ext cx="1428949" cy="1428949"/>
          </a:xfrm>
          <a:prstGeom prst="rect">
            <a:avLst/>
          </a:prstGeom>
        </p:spPr>
      </p:pic>
      <p:pic>
        <p:nvPicPr>
          <p:cNvPr id="6" name="图片 5">
            <a:extLst>
              <a:ext uri="{FF2B5EF4-FFF2-40B4-BE49-F238E27FC236}">
                <a16:creationId xmlns:a16="http://schemas.microsoft.com/office/drawing/2014/main" id="{86CCDFB4-3511-4DF8-BE0F-C323EA554D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6509" y="4204559"/>
            <a:ext cx="3721995" cy="1240665"/>
          </a:xfrm>
          <a:prstGeom prst="rect">
            <a:avLst/>
          </a:prstGeom>
        </p:spPr>
      </p:pic>
    </p:spTree>
    <p:extLst>
      <p:ext uri="{BB962C8B-B14F-4D97-AF65-F5344CB8AC3E}">
        <p14:creationId xmlns:p14="http://schemas.microsoft.com/office/powerpoint/2010/main" val="3154428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CAF4D88-D305-4B5F-8E87-D5521AB61D6C}"/>
              </a:ext>
            </a:extLst>
          </p:cNvPr>
          <p:cNvPicPr>
            <a:picLocks noChangeAspect="1"/>
          </p:cNvPicPr>
          <p:nvPr/>
        </p:nvPicPr>
        <p:blipFill>
          <a:blip r:embed="rId2"/>
          <a:stretch>
            <a:fillRect/>
          </a:stretch>
        </p:blipFill>
        <p:spPr>
          <a:xfrm>
            <a:off x="2595339" y="1209675"/>
            <a:ext cx="4352925" cy="4438650"/>
          </a:xfrm>
          <a:prstGeom prst="rect">
            <a:avLst/>
          </a:prstGeom>
        </p:spPr>
      </p:pic>
      <p:pic>
        <p:nvPicPr>
          <p:cNvPr id="4" name="图片 3">
            <a:extLst>
              <a:ext uri="{FF2B5EF4-FFF2-40B4-BE49-F238E27FC236}">
                <a16:creationId xmlns:a16="http://schemas.microsoft.com/office/drawing/2014/main" id="{73AC27FC-3554-4CC6-BB91-5FBADB69DD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1640" y="908720"/>
            <a:ext cx="1152128" cy="1152128"/>
          </a:xfrm>
          <a:prstGeom prst="rect">
            <a:avLst/>
          </a:prstGeom>
        </p:spPr>
      </p:pic>
      <p:pic>
        <p:nvPicPr>
          <p:cNvPr id="6" name="图片 5">
            <a:extLst>
              <a:ext uri="{FF2B5EF4-FFF2-40B4-BE49-F238E27FC236}">
                <a16:creationId xmlns:a16="http://schemas.microsoft.com/office/drawing/2014/main" id="{FC68E3B5-744F-4A91-8F2E-75CB452C28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52253" y="1484784"/>
            <a:ext cx="2100067" cy="730823"/>
          </a:xfrm>
          <a:prstGeom prst="rect">
            <a:avLst/>
          </a:prstGeom>
        </p:spPr>
      </p:pic>
      <p:pic>
        <p:nvPicPr>
          <p:cNvPr id="8" name="图片 7">
            <a:extLst>
              <a:ext uri="{FF2B5EF4-FFF2-40B4-BE49-F238E27FC236}">
                <a16:creationId xmlns:a16="http://schemas.microsoft.com/office/drawing/2014/main" id="{4F461101-C6E0-4FD7-918D-7BB07BF91B7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3421" y="2215607"/>
            <a:ext cx="2251918" cy="1230242"/>
          </a:xfrm>
          <a:prstGeom prst="rect">
            <a:avLst/>
          </a:prstGeom>
        </p:spPr>
      </p:pic>
      <p:pic>
        <p:nvPicPr>
          <p:cNvPr id="10" name="图片 9">
            <a:extLst>
              <a:ext uri="{FF2B5EF4-FFF2-40B4-BE49-F238E27FC236}">
                <a16:creationId xmlns:a16="http://schemas.microsoft.com/office/drawing/2014/main" id="{7F524757-D82D-4D1A-B7D2-6ACD43983E9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60402" y="3976096"/>
            <a:ext cx="2483768" cy="1397120"/>
          </a:xfrm>
          <a:prstGeom prst="rect">
            <a:avLst/>
          </a:prstGeom>
        </p:spPr>
      </p:pic>
    </p:spTree>
    <p:extLst>
      <p:ext uri="{BB962C8B-B14F-4D97-AF65-F5344CB8AC3E}">
        <p14:creationId xmlns:p14="http://schemas.microsoft.com/office/powerpoint/2010/main" val="1743703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a:extLst>
              <a:ext uri="{FF2B5EF4-FFF2-40B4-BE49-F238E27FC236}">
                <a16:creationId xmlns:a16="http://schemas.microsoft.com/office/drawing/2014/main" id="{2C712E1C-10BA-4169-ABBA-62E8A8B818F6}"/>
              </a:ext>
            </a:extLst>
          </p:cNvPr>
          <p:cNvSpPr>
            <a:spLocks noChangeArrowheads="1"/>
          </p:cNvSpPr>
          <p:nvPr/>
        </p:nvSpPr>
        <p:spPr bwMode="auto">
          <a:xfrm>
            <a:off x="514130" y="777463"/>
            <a:ext cx="565324" cy="562322"/>
          </a:xfrm>
          <a:prstGeom prst="rect">
            <a:avLst/>
          </a:prstGeom>
          <a:solidFill>
            <a:srgbClr val="FF0A00"/>
          </a:solidFill>
          <a:ln w="9525">
            <a:noFill/>
            <a:miter lim="800000"/>
          </a:ln>
        </p:spPr>
        <p:txBody>
          <a:bodyPr anchor="ctr"/>
          <a:lstStyle/>
          <a:p>
            <a:endParaRPr lang="zh-CN" altLang="en-US"/>
          </a:p>
        </p:txBody>
      </p:sp>
      <p:sp>
        <p:nvSpPr>
          <p:cNvPr id="4" name="TextBox 12">
            <a:extLst>
              <a:ext uri="{FF2B5EF4-FFF2-40B4-BE49-F238E27FC236}">
                <a16:creationId xmlns:a16="http://schemas.microsoft.com/office/drawing/2014/main" id="{B78900E3-0ADB-4754-A230-CAC1FA749143}"/>
              </a:ext>
            </a:extLst>
          </p:cNvPr>
          <p:cNvSpPr txBox="1">
            <a:spLocks noChangeArrowheads="1"/>
          </p:cNvSpPr>
          <p:nvPr/>
        </p:nvSpPr>
        <p:spPr bwMode="auto">
          <a:xfrm>
            <a:off x="596399" y="879103"/>
            <a:ext cx="7648009" cy="461665"/>
          </a:xfrm>
          <a:prstGeom prst="rect">
            <a:avLst/>
          </a:prstGeom>
          <a:solidFill>
            <a:schemeClr val="bg1"/>
          </a:solidFill>
          <a:ln w="9525">
            <a:noFill/>
            <a:miter lim="800000"/>
          </a:ln>
        </p:spPr>
        <p:txBody>
          <a:bodyPr wrap="square">
            <a:spAutoFit/>
          </a:bodyPr>
          <a:lstStyle/>
          <a:p>
            <a:r>
              <a:rPr lang="en-US" altLang="zh-CN" sz="2400" b="1" dirty="0">
                <a:solidFill>
                  <a:srgbClr val="C0C0C0"/>
                </a:solidFill>
                <a:latin typeface="微软雅黑" panose="020B0503020204020204" pitchFamily="34" charset="-122"/>
                <a:ea typeface="微软雅黑" panose="020B0503020204020204" pitchFamily="34" charset="-122"/>
              </a:rPr>
              <a:t>Pipeline Test</a:t>
            </a:r>
            <a:endParaRPr lang="zh-CN" altLang="en-US" sz="2400" b="1" dirty="0">
              <a:solidFill>
                <a:srgbClr val="C0C0C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16B89F1-39F9-4B0A-9B10-BEA814D3AEDE}"/>
              </a:ext>
            </a:extLst>
          </p:cNvPr>
          <p:cNvSpPr txBox="1"/>
          <p:nvPr/>
        </p:nvSpPr>
        <p:spPr>
          <a:xfrm>
            <a:off x="514130" y="1556792"/>
            <a:ext cx="8522366" cy="461665"/>
          </a:xfrm>
          <a:prstGeom prst="rect">
            <a:avLst/>
          </a:prstGeom>
          <a:noFill/>
        </p:spPr>
        <p:txBody>
          <a:bodyPr wrap="square" rtlCol="0">
            <a:spAutoFit/>
          </a:bodyPr>
          <a:lstStyle/>
          <a:p>
            <a:pPr marL="342900" indent="-342900">
              <a:buFont typeface="Arial" panose="020B0604020202020204" pitchFamily="34" charset="0"/>
              <a:buChar char="•"/>
            </a:pPr>
            <a:endParaRPr lang="zh-CN" altLang="zh-CN" sz="2400" dirty="0"/>
          </a:p>
        </p:txBody>
      </p:sp>
      <p:pic>
        <p:nvPicPr>
          <p:cNvPr id="2" name="图片 1">
            <a:extLst>
              <a:ext uri="{FF2B5EF4-FFF2-40B4-BE49-F238E27FC236}">
                <a16:creationId xmlns:a16="http://schemas.microsoft.com/office/drawing/2014/main" id="{5E6457B2-C11C-4261-8089-BED9539FBC14}"/>
              </a:ext>
            </a:extLst>
          </p:cNvPr>
          <p:cNvPicPr>
            <a:picLocks noChangeAspect="1"/>
          </p:cNvPicPr>
          <p:nvPr/>
        </p:nvPicPr>
        <p:blipFill>
          <a:blip r:embed="rId3"/>
          <a:stretch>
            <a:fillRect/>
          </a:stretch>
        </p:blipFill>
        <p:spPr>
          <a:xfrm>
            <a:off x="0" y="1918058"/>
            <a:ext cx="9144000" cy="4391262"/>
          </a:xfrm>
          <a:prstGeom prst="rect">
            <a:avLst/>
          </a:prstGeom>
        </p:spPr>
      </p:pic>
    </p:spTree>
    <p:extLst>
      <p:ext uri="{BB962C8B-B14F-4D97-AF65-F5344CB8AC3E}">
        <p14:creationId xmlns:p14="http://schemas.microsoft.com/office/powerpoint/2010/main" val="2907601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a:extLst>
              <a:ext uri="{FF2B5EF4-FFF2-40B4-BE49-F238E27FC236}">
                <a16:creationId xmlns:a16="http://schemas.microsoft.com/office/drawing/2014/main" id="{2C712E1C-10BA-4169-ABBA-62E8A8B818F6}"/>
              </a:ext>
            </a:extLst>
          </p:cNvPr>
          <p:cNvSpPr>
            <a:spLocks noChangeArrowheads="1"/>
          </p:cNvSpPr>
          <p:nvPr/>
        </p:nvSpPr>
        <p:spPr bwMode="auto">
          <a:xfrm>
            <a:off x="514130" y="777463"/>
            <a:ext cx="565324" cy="562322"/>
          </a:xfrm>
          <a:prstGeom prst="rect">
            <a:avLst/>
          </a:prstGeom>
          <a:solidFill>
            <a:srgbClr val="FF0A00"/>
          </a:solidFill>
          <a:ln w="9525">
            <a:noFill/>
            <a:miter lim="800000"/>
          </a:ln>
        </p:spPr>
        <p:txBody>
          <a:bodyPr anchor="ctr"/>
          <a:lstStyle/>
          <a:p>
            <a:endParaRPr lang="zh-CN" altLang="en-US"/>
          </a:p>
        </p:txBody>
      </p:sp>
      <p:sp>
        <p:nvSpPr>
          <p:cNvPr id="4" name="TextBox 12">
            <a:extLst>
              <a:ext uri="{FF2B5EF4-FFF2-40B4-BE49-F238E27FC236}">
                <a16:creationId xmlns:a16="http://schemas.microsoft.com/office/drawing/2014/main" id="{B78900E3-0ADB-4754-A230-CAC1FA749143}"/>
              </a:ext>
            </a:extLst>
          </p:cNvPr>
          <p:cNvSpPr txBox="1">
            <a:spLocks noChangeArrowheads="1"/>
          </p:cNvSpPr>
          <p:nvPr/>
        </p:nvSpPr>
        <p:spPr bwMode="auto">
          <a:xfrm>
            <a:off x="596399" y="879103"/>
            <a:ext cx="7648009" cy="461665"/>
          </a:xfrm>
          <a:prstGeom prst="rect">
            <a:avLst/>
          </a:prstGeom>
          <a:solidFill>
            <a:schemeClr val="bg1"/>
          </a:solidFill>
          <a:ln w="9525">
            <a:noFill/>
            <a:miter lim="800000"/>
          </a:ln>
        </p:spPr>
        <p:txBody>
          <a:bodyPr wrap="square">
            <a:spAutoFit/>
          </a:bodyPr>
          <a:lstStyle/>
          <a:p>
            <a:r>
              <a:rPr lang="en-US" altLang="zh-CN" sz="2400" b="1" dirty="0">
                <a:solidFill>
                  <a:srgbClr val="C0C0C0"/>
                </a:solidFill>
                <a:latin typeface="微软雅黑" panose="020B0503020204020204" pitchFamily="34" charset="-122"/>
                <a:ea typeface="微软雅黑" panose="020B0503020204020204" pitchFamily="34" charset="-122"/>
              </a:rPr>
              <a:t>Pipeline Test result</a:t>
            </a:r>
            <a:endParaRPr lang="zh-CN" altLang="en-US" sz="2400" b="1" dirty="0">
              <a:solidFill>
                <a:srgbClr val="C0C0C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16B89F1-39F9-4B0A-9B10-BEA814D3AEDE}"/>
              </a:ext>
            </a:extLst>
          </p:cNvPr>
          <p:cNvSpPr txBox="1"/>
          <p:nvPr/>
        </p:nvSpPr>
        <p:spPr>
          <a:xfrm>
            <a:off x="514130" y="1556792"/>
            <a:ext cx="8522366" cy="461665"/>
          </a:xfrm>
          <a:prstGeom prst="rect">
            <a:avLst/>
          </a:prstGeom>
          <a:noFill/>
        </p:spPr>
        <p:txBody>
          <a:bodyPr wrap="square" rtlCol="0">
            <a:spAutoFit/>
          </a:bodyPr>
          <a:lstStyle/>
          <a:p>
            <a:pPr marL="342900" indent="-342900">
              <a:buFont typeface="Arial" panose="020B0604020202020204" pitchFamily="34" charset="0"/>
              <a:buChar char="•"/>
            </a:pPr>
            <a:endParaRPr lang="zh-CN" altLang="zh-CN" sz="2400" dirty="0"/>
          </a:p>
        </p:txBody>
      </p:sp>
      <p:pic>
        <p:nvPicPr>
          <p:cNvPr id="5" name="图片 4">
            <a:extLst>
              <a:ext uri="{FF2B5EF4-FFF2-40B4-BE49-F238E27FC236}">
                <a16:creationId xmlns:a16="http://schemas.microsoft.com/office/drawing/2014/main" id="{B8DC6442-5E8A-465E-97A9-5D0EA84B9F27}"/>
              </a:ext>
            </a:extLst>
          </p:cNvPr>
          <p:cNvPicPr>
            <a:picLocks noChangeAspect="1"/>
          </p:cNvPicPr>
          <p:nvPr/>
        </p:nvPicPr>
        <p:blipFill>
          <a:blip r:embed="rId3"/>
          <a:stretch>
            <a:fillRect/>
          </a:stretch>
        </p:blipFill>
        <p:spPr>
          <a:xfrm>
            <a:off x="0" y="1809575"/>
            <a:ext cx="9144000" cy="3923681"/>
          </a:xfrm>
          <a:prstGeom prst="rect">
            <a:avLst/>
          </a:prstGeom>
        </p:spPr>
      </p:pic>
    </p:spTree>
    <p:extLst>
      <p:ext uri="{BB962C8B-B14F-4D97-AF65-F5344CB8AC3E}">
        <p14:creationId xmlns:p14="http://schemas.microsoft.com/office/powerpoint/2010/main" val="3201491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1D7B171-4047-429D-ABC5-AD65BC9F1E29}"/>
              </a:ext>
            </a:extLst>
          </p:cNvPr>
          <p:cNvPicPr>
            <a:picLocks noChangeAspect="1"/>
          </p:cNvPicPr>
          <p:nvPr/>
        </p:nvPicPr>
        <p:blipFill>
          <a:blip r:embed="rId2"/>
          <a:stretch>
            <a:fillRect/>
          </a:stretch>
        </p:blipFill>
        <p:spPr>
          <a:xfrm>
            <a:off x="1262062" y="1225252"/>
            <a:ext cx="6619875" cy="5372100"/>
          </a:xfrm>
          <a:prstGeom prst="rect">
            <a:avLst/>
          </a:prstGeom>
        </p:spPr>
      </p:pic>
    </p:spTree>
    <p:extLst>
      <p:ext uri="{BB962C8B-B14F-4D97-AF65-F5344CB8AC3E}">
        <p14:creationId xmlns:p14="http://schemas.microsoft.com/office/powerpoint/2010/main" val="126831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a:extLst>
              <a:ext uri="{FF2B5EF4-FFF2-40B4-BE49-F238E27FC236}">
                <a16:creationId xmlns:a16="http://schemas.microsoft.com/office/drawing/2014/main" id="{2C712E1C-10BA-4169-ABBA-62E8A8B818F6}"/>
              </a:ext>
            </a:extLst>
          </p:cNvPr>
          <p:cNvSpPr>
            <a:spLocks noChangeArrowheads="1"/>
          </p:cNvSpPr>
          <p:nvPr/>
        </p:nvSpPr>
        <p:spPr bwMode="auto">
          <a:xfrm>
            <a:off x="514130" y="777463"/>
            <a:ext cx="565324" cy="562322"/>
          </a:xfrm>
          <a:prstGeom prst="rect">
            <a:avLst/>
          </a:prstGeom>
          <a:solidFill>
            <a:srgbClr val="FF0A00"/>
          </a:solidFill>
          <a:ln w="9525">
            <a:noFill/>
            <a:miter lim="800000"/>
          </a:ln>
        </p:spPr>
        <p:txBody>
          <a:bodyPr anchor="ctr"/>
          <a:lstStyle/>
          <a:p>
            <a:endParaRPr lang="zh-CN" altLang="en-US"/>
          </a:p>
        </p:txBody>
      </p:sp>
      <p:sp>
        <p:nvSpPr>
          <p:cNvPr id="4" name="TextBox 12">
            <a:extLst>
              <a:ext uri="{FF2B5EF4-FFF2-40B4-BE49-F238E27FC236}">
                <a16:creationId xmlns:a16="http://schemas.microsoft.com/office/drawing/2014/main" id="{B78900E3-0ADB-4754-A230-CAC1FA749143}"/>
              </a:ext>
            </a:extLst>
          </p:cNvPr>
          <p:cNvSpPr txBox="1">
            <a:spLocks noChangeArrowheads="1"/>
          </p:cNvSpPr>
          <p:nvPr/>
        </p:nvSpPr>
        <p:spPr bwMode="auto">
          <a:xfrm>
            <a:off x="596399" y="879103"/>
            <a:ext cx="7648009" cy="461665"/>
          </a:xfrm>
          <a:prstGeom prst="rect">
            <a:avLst/>
          </a:prstGeom>
          <a:solidFill>
            <a:schemeClr val="bg1"/>
          </a:solidFill>
          <a:ln w="9525">
            <a:noFill/>
            <a:miter lim="800000"/>
          </a:ln>
        </p:spPr>
        <p:txBody>
          <a:bodyPr wrap="square">
            <a:spAutoFit/>
          </a:bodyPr>
          <a:lstStyle/>
          <a:p>
            <a:r>
              <a:rPr lang="en-US" altLang="zh-CN" sz="2400" b="1" dirty="0">
                <a:solidFill>
                  <a:srgbClr val="C0C0C0"/>
                </a:solidFill>
                <a:latin typeface="微软雅黑" panose="020B0503020204020204" pitchFamily="34" charset="-122"/>
                <a:ea typeface="微软雅黑" panose="020B0503020204020204" pitchFamily="34" charset="-122"/>
              </a:rPr>
              <a:t>Pipeline test process</a:t>
            </a:r>
            <a:endParaRPr lang="zh-CN" altLang="en-US" sz="2400" b="1" dirty="0">
              <a:solidFill>
                <a:srgbClr val="C0C0C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16B89F1-39F9-4B0A-9B10-BEA814D3AEDE}"/>
              </a:ext>
            </a:extLst>
          </p:cNvPr>
          <p:cNvSpPr txBox="1"/>
          <p:nvPr/>
        </p:nvSpPr>
        <p:spPr>
          <a:xfrm>
            <a:off x="514130" y="1556792"/>
            <a:ext cx="8522366" cy="461665"/>
          </a:xfrm>
          <a:prstGeom prst="rect">
            <a:avLst/>
          </a:prstGeom>
          <a:noFill/>
        </p:spPr>
        <p:txBody>
          <a:bodyPr wrap="square" rtlCol="0">
            <a:spAutoFit/>
          </a:bodyPr>
          <a:lstStyle/>
          <a:p>
            <a:pPr marL="342900" indent="-342900">
              <a:buFont typeface="Arial" panose="020B0604020202020204" pitchFamily="34" charset="0"/>
              <a:buChar char="•"/>
            </a:pPr>
            <a:endParaRPr lang="zh-CN" altLang="zh-CN" sz="2400" dirty="0"/>
          </a:p>
        </p:txBody>
      </p:sp>
      <p:pic>
        <p:nvPicPr>
          <p:cNvPr id="5" name="图片 4">
            <a:extLst>
              <a:ext uri="{FF2B5EF4-FFF2-40B4-BE49-F238E27FC236}">
                <a16:creationId xmlns:a16="http://schemas.microsoft.com/office/drawing/2014/main" id="{A87E308E-236D-4852-B2F7-3E6E04DD42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9679" y="2357288"/>
            <a:ext cx="6744641" cy="2143424"/>
          </a:xfrm>
          <a:prstGeom prst="rect">
            <a:avLst/>
          </a:prstGeom>
        </p:spPr>
      </p:pic>
    </p:spTree>
    <p:extLst>
      <p:ext uri="{BB962C8B-B14F-4D97-AF65-F5344CB8AC3E}">
        <p14:creationId xmlns:p14="http://schemas.microsoft.com/office/powerpoint/2010/main" val="2439773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862A49C-473D-4A82-ACB2-4B171F83BB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8074" y="1482237"/>
            <a:ext cx="6641900" cy="3893526"/>
          </a:xfrm>
          <a:prstGeom prst="rect">
            <a:avLst/>
          </a:prstGeom>
        </p:spPr>
      </p:pic>
    </p:spTree>
    <p:extLst>
      <p:ext uri="{BB962C8B-B14F-4D97-AF65-F5344CB8AC3E}">
        <p14:creationId xmlns:p14="http://schemas.microsoft.com/office/powerpoint/2010/main" val="2272322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A12E415-8380-401A-B411-A989068DE0A0}"/>
              </a:ext>
            </a:extLst>
          </p:cNvPr>
          <p:cNvPicPr>
            <a:picLocks noChangeAspect="1"/>
          </p:cNvPicPr>
          <p:nvPr/>
        </p:nvPicPr>
        <p:blipFill>
          <a:blip r:embed="rId2"/>
          <a:stretch>
            <a:fillRect/>
          </a:stretch>
        </p:blipFill>
        <p:spPr>
          <a:xfrm>
            <a:off x="2771800" y="1437795"/>
            <a:ext cx="4028852" cy="3982410"/>
          </a:xfrm>
          <a:prstGeom prst="rect">
            <a:avLst/>
          </a:prstGeom>
        </p:spPr>
      </p:pic>
    </p:spTree>
    <p:extLst>
      <p:ext uri="{BB962C8B-B14F-4D97-AF65-F5344CB8AC3E}">
        <p14:creationId xmlns:p14="http://schemas.microsoft.com/office/powerpoint/2010/main" val="3281906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F99F859-DD7E-4CE6-8669-52F8C65B7D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6322"/>
            <a:ext cx="9144000" cy="5140990"/>
          </a:xfrm>
          <a:prstGeom prst="rect">
            <a:avLst/>
          </a:prstGeom>
        </p:spPr>
      </p:pic>
    </p:spTree>
    <p:extLst>
      <p:ext uri="{BB962C8B-B14F-4D97-AF65-F5344CB8AC3E}">
        <p14:creationId xmlns:p14="http://schemas.microsoft.com/office/powerpoint/2010/main" val="4033749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a:extLst>
              <a:ext uri="{FF2B5EF4-FFF2-40B4-BE49-F238E27FC236}">
                <a16:creationId xmlns:a16="http://schemas.microsoft.com/office/drawing/2014/main" id="{2C712E1C-10BA-4169-ABBA-62E8A8B818F6}"/>
              </a:ext>
            </a:extLst>
          </p:cNvPr>
          <p:cNvSpPr>
            <a:spLocks noChangeArrowheads="1"/>
          </p:cNvSpPr>
          <p:nvPr/>
        </p:nvSpPr>
        <p:spPr bwMode="auto">
          <a:xfrm>
            <a:off x="514130" y="777463"/>
            <a:ext cx="565324" cy="562322"/>
          </a:xfrm>
          <a:prstGeom prst="rect">
            <a:avLst/>
          </a:prstGeom>
          <a:solidFill>
            <a:srgbClr val="FF0A00"/>
          </a:solidFill>
          <a:ln w="9525">
            <a:noFill/>
            <a:miter lim="800000"/>
          </a:ln>
        </p:spPr>
        <p:txBody>
          <a:bodyPr anchor="ctr"/>
          <a:lstStyle/>
          <a:p>
            <a:endParaRPr lang="zh-CN" altLang="en-US"/>
          </a:p>
        </p:txBody>
      </p:sp>
      <p:sp>
        <p:nvSpPr>
          <p:cNvPr id="4" name="TextBox 12">
            <a:extLst>
              <a:ext uri="{FF2B5EF4-FFF2-40B4-BE49-F238E27FC236}">
                <a16:creationId xmlns:a16="http://schemas.microsoft.com/office/drawing/2014/main" id="{B78900E3-0ADB-4754-A230-CAC1FA749143}"/>
              </a:ext>
            </a:extLst>
          </p:cNvPr>
          <p:cNvSpPr txBox="1">
            <a:spLocks noChangeArrowheads="1"/>
          </p:cNvSpPr>
          <p:nvPr/>
        </p:nvSpPr>
        <p:spPr bwMode="auto">
          <a:xfrm>
            <a:off x="596399" y="879103"/>
            <a:ext cx="7648009" cy="461665"/>
          </a:xfrm>
          <a:prstGeom prst="rect">
            <a:avLst/>
          </a:prstGeom>
          <a:solidFill>
            <a:schemeClr val="bg1"/>
          </a:solidFill>
          <a:ln w="9525">
            <a:noFill/>
            <a:miter lim="800000"/>
          </a:ln>
        </p:spPr>
        <p:txBody>
          <a:bodyPr wrap="square">
            <a:spAutoFit/>
          </a:bodyPr>
          <a:lstStyle/>
          <a:p>
            <a:r>
              <a:rPr lang="en-US" altLang="zh-CN" sz="2400" b="1" dirty="0">
                <a:solidFill>
                  <a:srgbClr val="C0C0C0"/>
                </a:solidFill>
                <a:latin typeface="微软雅黑" panose="020B0503020204020204" pitchFamily="34" charset="-122"/>
                <a:ea typeface="微软雅黑" panose="020B0503020204020204" pitchFamily="34" charset="-122"/>
              </a:rPr>
              <a:t>Pipeline test process</a:t>
            </a:r>
            <a:endParaRPr lang="zh-CN" altLang="en-US" sz="2400" b="1" dirty="0">
              <a:solidFill>
                <a:srgbClr val="C0C0C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16B89F1-39F9-4B0A-9B10-BEA814D3AEDE}"/>
              </a:ext>
            </a:extLst>
          </p:cNvPr>
          <p:cNvSpPr txBox="1"/>
          <p:nvPr/>
        </p:nvSpPr>
        <p:spPr>
          <a:xfrm>
            <a:off x="514130" y="1556792"/>
            <a:ext cx="8522366" cy="461665"/>
          </a:xfrm>
          <a:prstGeom prst="rect">
            <a:avLst/>
          </a:prstGeom>
          <a:noFill/>
        </p:spPr>
        <p:txBody>
          <a:bodyPr wrap="square" rtlCol="0">
            <a:spAutoFit/>
          </a:bodyPr>
          <a:lstStyle/>
          <a:p>
            <a:pPr marL="342900" indent="-342900">
              <a:buFont typeface="Arial" panose="020B0604020202020204" pitchFamily="34" charset="0"/>
              <a:buChar char="•"/>
            </a:pPr>
            <a:endParaRPr lang="zh-CN" altLang="zh-CN" sz="2400" dirty="0"/>
          </a:p>
        </p:txBody>
      </p:sp>
      <p:pic>
        <p:nvPicPr>
          <p:cNvPr id="7" name="图片 6">
            <a:extLst>
              <a:ext uri="{FF2B5EF4-FFF2-40B4-BE49-F238E27FC236}">
                <a16:creationId xmlns:a16="http://schemas.microsoft.com/office/drawing/2014/main" id="{65623B14-EC61-4815-A5E8-429AEBEEE7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942" y="1547550"/>
            <a:ext cx="7640116" cy="3762900"/>
          </a:xfrm>
          <a:prstGeom prst="rect">
            <a:avLst/>
          </a:prstGeom>
        </p:spPr>
      </p:pic>
    </p:spTree>
    <p:extLst>
      <p:ext uri="{BB962C8B-B14F-4D97-AF65-F5344CB8AC3E}">
        <p14:creationId xmlns:p14="http://schemas.microsoft.com/office/powerpoint/2010/main" val="23836579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C3C8AC4-7845-4191-BD87-C770814601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90807"/>
            <a:ext cx="9144000" cy="3676385"/>
          </a:xfrm>
          <a:prstGeom prst="rect">
            <a:avLst/>
          </a:prstGeom>
        </p:spPr>
      </p:pic>
    </p:spTree>
    <p:extLst>
      <p:ext uri="{BB962C8B-B14F-4D97-AF65-F5344CB8AC3E}">
        <p14:creationId xmlns:p14="http://schemas.microsoft.com/office/powerpoint/2010/main" val="4039005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a:extLst>
              <a:ext uri="{FF2B5EF4-FFF2-40B4-BE49-F238E27FC236}">
                <a16:creationId xmlns:a16="http://schemas.microsoft.com/office/drawing/2014/main" id="{2C712E1C-10BA-4169-ABBA-62E8A8B818F6}"/>
              </a:ext>
            </a:extLst>
          </p:cNvPr>
          <p:cNvSpPr>
            <a:spLocks noChangeArrowheads="1"/>
          </p:cNvSpPr>
          <p:nvPr/>
        </p:nvSpPr>
        <p:spPr bwMode="auto">
          <a:xfrm>
            <a:off x="514130" y="777463"/>
            <a:ext cx="565324" cy="562322"/>
          </a:xfrm>
          <a:prstGeom prst="rect">
            <a:avLst/>
          </a:prstGeom>
          <a:solidFill>
            <a:srgbClr val="FF0A00"/>
          </a:solidFill>
          <a:ln w="9525">
            <a:noFill/>
            <a:miter lim="800000"/>
          </a:ln>
        </p:spPr>
        <p:txBody>
          <a:bodyPr anchor="ctr"/>
          <a:lstStyle/>
          <a:p>
            <a:endParaRPr lang="zh-CN" altLang="en-US"/>
          </a:p>
        </p:txBody>
      </p:sp>
      <p:sp>
        <p:nvSpPr>
          <p:cNvPr id="4" name="TextBox 12">
            <a:extLst>
              <a:ext uri="{FF2B5EF4-FFF2-40B4-BE49-F238E27FC236}">
                <a16:creationId xmlns:a16="http://schemas.microsoft.com/office/drawing/2014/main" id="{B78900E3-0ADB-4754-A230-CAC1FA749143}"/>
              </a:ext>
            </a:extLst>
          </p:cNvPr>
          <p:cNvSpPr txBox="1">
            <a:spLocks noChangeArrowheads="1"/>
          </p:cNvSpPr>
          <p:nvPr/>
        </p:nvSpPr>
        <p:spPr bwMode="auto">
          <a:xfrm>
            <a:off x="596399" y="879103"/>
            <a:ext cx="7648009" cy="461665"/>
          </a:xfrm>
          <a:prstGeom prst="rect">
            <a:avLst/>
          </a:prstGeom>
          <a:solidFill>
            <a:schemeClr val="bg1"/>
          </a:solidFill>
          <a:ln w="9525">
            <a:noFill/>
            <a:miter lim="800000"/>
          </a:ln>
        </p:spPr>
        <p:txBody>
          <a:bodyPr wrap="square">
            <a:spAutoFit/>
          </a:bodyPr>
          <a:lstStyle/>
          <a:p>
            <a:r>
              <a:rPr lang="en-US" altLang="zh-CN" sz="2400" b="1" dirty="0">
                <a:solidFill>
                  <a:srgbClr val="C0C0C0"/>
                </a:solidFill>
                <a:latin typeface="微软雅黑" panose="020B0503020204020204" pitchFamily="34" charset="-122"/>
                <a:ea typeface="微软雅黑" panose="020B0503020204020204" pitchFamily="34" charset="-122"/>
              </a:rPr>
              <a:t>Pipeline Dashboards</a:t>
            </a:r>
            <a:endParaRPr lang="zh-CN" altLang="en-US" sz="2400" b="1" dirty="0">
              <a:solidFill>
                <a:srgbClr val="C0C0C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16B89F1-39F9-4B0A-9B10-BEA814D3AEDE}"/>
              </a:ext>
            </a:extLst>
          </p:cNvPr>
          <p:cNvSpPr txBox="1"/>
          <p:nvPr/>
        </p:nvSpPr>
        <p:spPr>
          <a:xfrm>
            <a:off x="514130" y="1556792"/>
            <a:ext cx="8522366" cy="461665"/>
          </a:xfrm>
          <a:prstGeom prst="rect">
            <a:avLst/>
          </a:prstGeom>
          <a:noFill/>
        </p:spPr>
        <p:txBody>
          <a:bodyPr wrap="square" rtlCol="0">
            <a:spAutoFit/>
          </a:bodyPr>
          <a:lstStyle/>
          <a:p>
            <a:pPr marL="342900" indent="-342900">
              <a:buFont typeface="Arial" panose="020B0604020202020204" pitchFamily="34" charset="0"/>
              <a:buChar char="•"/>
            </a:pPr>
            <a:endParaRPr lang="zh-CN" altLang="zh-CN" sz="2400" dirty="0"/>
          </a:p>
        </p:txBody>
      </p:sp>
      <p:pic>
        <p:nvPicPr>
          <p:cNvPr id="2" name="图片 1">
            <a:extLst>
              <a:ext uri="{FF2B5EF4-FFF2-40B4-BE49-F238E27FC236}">
                <a16:creationId xmlns:a16="http://schemas.microsoft.com/office/drawing/2014/main" id="{93CBF7CA-E3AE-4372-B0D9-B71237383760}"/>
              </a:ext>
            </a:extLst>
          </p:cNvPr>
          <p:cNvPicPr>
            <a:picLocks noChangeAspect="1"/>
          </p:cNvPicPr>
          <p:nvPr/>
        </p:nvPicPr>
        <p:blipFill>
          <a:blip r:embed="rId3"/>
          <a:stretch>
            <a:fillRect/>
          </a:stretch>
        </p:blipFill>
        <p:spPr>
          <a:xfrm>
            <a:off x="0" y="1340768"/>
            <a:ext cx="9144000" cy="5720458"/>
          </a:xfrm>
          <a:prstGeom prst="rect">
            <a:avLst/>
          </a:prstGeom>
        </p:spPr>
      </p:pic>
    </p:spTree>
    <p:extLst>
      <p:ext uri="{BB962C8B-B14F-4D97-AF65-F5344CB8AC3E}">
        <p14:creationId xmlns:p14="http://schemas.microsoft.com/office/powerpoint/2010/main" val="247244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3"/>
          <p:cNvSpPr txBox="1">
            <a:spLocks noChangeArrowheads="1"/>
          </p:cNvSpPr>
          <p:nvPr/>
        </p:nvSpPr>
        <p:spPr bwMode="auto">
          <a:xfrm>
            <a:off x="3007678" y="1602740"/>
            <a:ext cx="3328987" cy="861774"/>
          </a:xfrm>
          <a:prstGeom prst="rect">
            <a:avLst/>
          </a:prstGeom>
          <a:noFill/>
          <a:ln w="9525">
            <a:noFill/>
            <a:miter lim="800000"/>
          </a:ln>
        </p:spPr>
        <p:txBody>
          <a:bodyPr>
            <a:spAutoFit/>
          </a:bodyPr>
          <a:lstStyle/>
          <a:p>
            <a:pPr>
              <a:buFont typeface="Arial" panose="020B0604020202020204" pitchFamily="34" charset="0"/>
              <a:buNone/>
            </a:pPr>
            <a:r>
              <a:rPr lang="zh-CN" altLang="en-US" sz="5000" dirty="0">
                <a:ea typeface="微软雅黑" panose="020B0503020204020204" pitchFamily="34" charset="-122"/>
              </a:rPr>
              <a:t>谢谢</a:t>
            </a:r>
            <a:r>
              <a:rPr lang="en-US" altLang="zh-CN" sz="5000" dirty="0">
                <a:ea typeface="微软雅黑" panose="020B0503020204020204" pitchFamily="34" charset="-122"/>
              </a:rPr>
              <a:t>!</a:t>
            </a:r>
          </a:p>
        </p:txBody>
      </p:sp>
      <p:sp>
        <p:nvSpPr>
          <p:cNvPr id="51203" name="Text Box 4"/>
          <p:cNvSpPr txBox="1">
            <a:spLocks noChangeArrowheads="1"/>
          </p:cNvSpPr>
          <p:nvPr/>
        </p:nvSpPr>
        <p:spPr bwMode="auto">
          <a:xfrm>
            <a:off x="3151188" y="2600325"/>
            <a:ext cx="1938337" cy="457200"/>
          </a:xfrm>
          <a:prstGeom prst="rect">
            <a:avLst/>
          </a:prstGeom>
          <a:noFill/>
          <a:ln w="9525">
            <a:noFill/>
            <a:miter lim="800000"/>
          </a:ln>
        </p:spPr>
        <p:txBody>
          <a:bodyPr>
            <a:spAutoFit/>
          </a:bodyPr>
          <a:lstStyle/>
          <a:p>
            <a:pPr>
              <a:buFont typeface="Arial" panose="020B0604020202020204" pitchFamily="34" charset="0"/>
              <a:buNone/>
            </a:pPr>
            <a:r>
              <a:rPr lang="en-US" altLang="zh-CN" dirty="0">
                <a:solidFill>
                  <a:srgbClr val="C0C0C0"/>
                </a:solidFill>
                <a:latin typeface="微软雅黑" panose="020B0503020204020204" pitchFamily="34" charset="-122"/>
                <a:ea typeface="微软雅黑" panose="020B0503020204020204" pitchFamily="34" charset="-122"/>
              </a:rPr>
              <a:t>Thank you</a:t>
            </a:r>
          </a:p>
        </p:txBody>
      </p:sp>
      <p:sp>
        <p:nvSpPr>
          <p:cNvPr id="51204" name="Text Box 5"/>
          <p:cNvSpPr txBox="1">
            <a:spLocks noChangeArrowheads="1"/>
          </p:cNvSpPr>
          <p:nvPr/>
        </p:nvSpPr>
        <p:spPr bwMode="auto">
          <a:xfrm>
            <a:off x="3230563" y="4232275"/>
            <a:ext cx="3597275" cy="777875"/>
          </a:xfrm>
          <a:prstGeom prst="rect">
            <a:avLst/>
          </a:prstGeom>
          <a:noFill/>
          <a:ln w="9525">
            <a:noFill/>
            <a:miter lim="800000"/>
          </a:ln>
        </p:spPr>
        <p:txBody>
          <a:bodyPr>
            <a:spAutoFit/>
          </a:bodyPr>
          <a:lstStyle/>
          <a:p>
            <a:pPr>
              <a:lnSpc>
                <a:spcPct val="150000"/>
              </a:lnSpc>
              <a:buFont typeface="Arial" panose="020B0604020202020204" pitchFamily="34" charset="0"/>
              <a:buNone/>
            </a:pPr>
            <a:r>
              <a:rPr lang="zh-CN" altLang="en-US" sz="1000" dirty="0">
                <a:solidFill>
                  <a:srgbClr val="666464"/>
                </a:solidFill>
                <a:latin typeface="微软雅黑" panose="020B0503020204020204" pitchFamily="34" charset="-122"/>
                <a:ea typeface="微软雅黑" panose="020B0503020204020204" pitchFamily="34" charset="-122"/>
              </a:rPr>
              <a:t>地址：北京市西城区阜成门北大街五号   </a:t>
            </a:r>
          </a:p>
          <a:p>
            <a:pPr>
              <a:lnSpc>
                <a:spcPct val="150000"/>
              </a:lnSpc>
              <a:buFont typeface="Arial" panose="020B0604020202020204" pitchFamily="34" charset="0"/>
              <a:buNone/>
            </a:pPr>
            <a:r>
              <a:rPr lang="zh-CN" altLang="en-US" sz="1000" dirty="0">
                <a:solidFill>
                  <a:srgbClr val="666464"/>
                </a:solidFill>
                <a:latin typeface="微软雅黑" panose="020B0503020204020204" pitchFamily="34" charset="-122"/>
                <a:ea typeface="微软雅黑" panose="020B0503020204020204" pitchFamily="34" charset="-122"/>
              </a:rPr>
              <a:t>电话：</a:t>
            </a:r>
            <a:r>
              <a:rPr lang="en-US" altLang="zh-CN" sz="1000" dirty="0">
                <a:solidFill>
                  <a:srgbClr val="666464"/>
                </a:solidFill>
                <a:latin typeface="微软雅黑" panose="020B0503020204020204" pitchFamily="34" charset="-122"/>
                <a:ea typeface="微软雅黑" panose="020B0503020204020204" pitchFamily="34" charset="-122"/>
              </a:rPr>
              <a:t>010-88336666   </a:t>
            </a:r>
          </a:p>
          <a:p>
            <a:pPr>
              <a:lnSpc>
                <a:spcPct val="150000"/>
              </a:lnSpc>
              <a:buFont typeface="Arial" panose="020B0604020202020204" pitchFamily="34" charset="0"/>
              <a:buNone/>
            </a:pPr>
            <a:r>
              <a:rPr lang="zh-CN" altLang="en-US" sz="1000" dirty="0">
                <a:solidFill>
                  <a:srgbClr val="666464"/>
                </a:solidFill>
                <a:latin typeface="微软雅黑" panose="020B0503020204020204" pitchFamily="34" charset="-122"/>
                <a:ea typeface="微软雅黑" panose="020B0503020204020204" pitchFamily="34" charset="-122"/>
              </a:rPr>
              <a:t>传真：</a:t>
            </a:r>
            <a:r>
              <a:rPr lang="en-US" altLang="zh-CN" sz="1000" dirty="0">
                <a:solidFill>
                  <a:srgbClr val="666464"/>
                </a:solidFill>
                <a:latin typeface="微软雅黑" panose="020B0503020204020204" pitchFamily="34" charset="-122"/>
                <a:ea typeface="微软雅黑" panose="020B0503020204020204" pitchFamily="34" charset="-122"/>
              </a:rPr>
              <a:t>010-68300793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a:extLst>
              <a:ext uri="{FF2B5EF4-FFF2-40B4-BE49-F238E27FC236}">
                <a16:creationId xmlns:a16="http://schemas.microsoft.com/office/drawing/2014/main" id="{2C712E1C-10BA-4169-ABBA-62E8A8B818F6}"/>
              </a:ext>
            </a:extLst>
          </p:cNvPr>
          <p:cNvSpPr>
            <a:spLocks noChangeArrowheads="1"/>
          </p:cNvSpPr>
          <p:nvPr/>
        </p:nvSpPr>
        <p:spPr bwMode="auto">
          <a:xfrm>
            <a:off x="514130" y="777463"/>
            <a:ext cx="565324" cy="562322"/>
          </a:xfrm>
          <a:prstGeom prst="rect">
            <a:avLst/>
          </a:prstGeom>
          <a:solidFill>
            <a:srgbClr val="FF0A00"/>
          </a:solidFill>
          <a:ln w="9525">
            <a:noFill/>
            <a:miter lim="800000"/>
          </a:ln>
        </p:spPr>
        <p:txBody>
          <a:bodyPr anchor="ctr"/>
          <a:lstStyle/>
          <a:p>
            <a:endParaRPr lang="zh-CN" altLang="en-US"/>
          </a:p>
        </p:txBody>
      </p:sp>
      <p:sp>
        <p:nvSpPr>
          <p:cNvPr id="4" name="TextBox 12">
            <a:extLst>
              <a:ext uri="{FF2B5EF4-FFF2-40B4-BE49-F238E27FC236}">
                <a16:creationId xmlns:a16="http://schemas.microsoft.com/office/drawing/2014/main" id="{B78900E3-0ADB-4754-A230-CAC1FA749143}"/>
              </a:ext>
            </a:extLst>
          </p:cNvPr>
          <p:cNvSpPr txBox="1">
            <a:spLocks noChangeArrowheads="1"/>
          </p:cNvSpPr>
          <p:nvPr/>
        </p:nvSpPr>
        <p:spPr bwMode="auto">
          <a:xfrm>
            <a:off x="596399" y="879103"/>
            <a:ext cx="648071" cy="461665"/>
          </a:xfrm>
          <a:prstGeom prst="rect">
            <a:avLst/>
          </a:prstGeom>
          <a:solidFill>
            <a:schemeClr val="bg1"/>
          </a:solidFill>
          <a:ln w="9525">
            <a:noFill/>
            <a:miter lim="800000"/>
          </a:ln>
        </p:spPr>
        <p:txBody>
          <a:bodyPr wrap="square">
            <a:spAutoFit/>
          </a:bodyPr>
          <a:lstStyle/>
          <a:p>
            <a:endParaRPr lang="zh-CN" altLang="en-US" sz="2400" b="1" dirty="0">
              <a:solidFill>
                <a:srgbClr val="C0C0C0"/>
              </a:solidFill>
              <a:latin typeface="微软雅黑" panose="020B0503020204020204" pitchFamily="34" charset="-122"/>
              <a:ea typeface="微软雅黑" panose="020B0503020204020204" pitchFamily="34" charset="-122"/>
            </a:endParaRPr>
          </a:p>
        </p:txBody>
      </p:sp>
      <p:sp>
        <p:nvSpPr>
          <p:cNvPr id="5" name="Text Box 5">
            <a:extLst>
              <a:ext uri="{FF2B5EF4-FFF2-40B4-BE49-F238E27FC236}">
                <a16:creationId xmlns:a16="http://schemas.microsoft.com/office/drawing/2014/main" id="{6AA64ADE-0C02-495B-B2D4-98371AD9FBEB}"/>
              </a:ext>
            </a:extLst>
          </p:cNvPr>
          <p:cNvSpPr txBox="1">
            <a:spLocks noChangeArrowheads="1"/>
          </p:cNvSpPr>
          <p:nvPr/>
        </p:nvSpPr>
        <p:spPr bwMode="auto">
          <a:xfrm>
            <a:off x="683568" y="879103"/>
            <a:ext cx="5544616" cy="461665"/>
          </a:xfrm>
          <a:prstGeom prst="rect">
            <a:avLst/>
          </a:prstGeom>
          <a:noFill/>
          <a:ln w="9525">
            <a:noFill/>
            <a:miter lim="800000"/>
          </a:ln>
        </p:spPr>
        <p:txBody>
          <a:bodyPr wrap="square">
            <a:spAutoFit/>
          </a:bodyPr>
          <a:lstStyle/>
          <a:p>
            <a:r>
              <a:rPr lang="zh-CN" altLang="en-US" sz="2400" dirty="0">
                <a:ea typeface="微软雅黑" panose="020B0503020204020204" pitchFamily="34" charset="-122"/>
              </a:rPr>
              <a:t>白盒测试</a:t>
            </a:r>
          </a:p>
        </p:txBody>
      </p:sp>
      <p:sp>
        <p:nvSpPr>
          <p:cNvPr id="6" name="文本框 5">
            <a:extLst>
              <a:ext uri="{FF2B5EF4-FFF2-40B4-BE49-F238E27FC236}">
                <a16:creationId xmlns:a16="http://schemas.microsoft.com/office/drawing/2014/main" id="{616B89F1-39F9-4B0A-9B10-BEA814D3AEDE}"/>
              </a:ext>
            </a:extLst>
          </p:cNvPr>
          <p:cNvSpPr txBox="1"/>
          <p:nvPr/>
        </p:nvSpPr>
        <p:spPr>
          <a:xfrm>
            <a:off x="107504" y="1772816"/>
            <a:ext cx="9036496" cy="4524315"/>
          </a:xfrm>
          <a:prstGeom prst="rect">
            <a:avLst/>
          </a:prstGeom>
          <a:noFill/>
        </p:spPr>
        <p:txBody>
          <a:bodyPr wrap="square" rtlCol="0">
            <a:spAutoFit/>
          </a:bodyPr>
          <a:lstStyle/>
          <a:p>
            <a:r>
              <a:rPr lang="zh-CN" altLang="en-US" sz="3200" dirty="0"/>
              <a:t>按照程序内部的结构测试程序，通过测试来检测产品内部动作是否按照设计规格说明书的规定正常进行，检验程序中的每条通路是否都能按预定要求正确工作。</a:t>
            </a:r>
            <a:endParaRPr lang="en-US" altLang="zh-CN" sz="3200" dirty="0"/>
          </a:p>
          <a:p>
            <a:pPr marL="742950" indent="-742950">
              <a:buAutoNum type="arabicPlain"/>
            </a:pPr>
            <a:r>
              <a:rPr lang="zh-CN" altLang="en-US" sz="3200" dirty="0"/>
              <a:t>逻辑测试</a:t>
            </a:r>
            <a:endParaRPr lang="en-US" altLang="zh-CN" sz="3200" dirty="0"/>
          </a:p>
          <a:p>
            <a:pPr marL="742950" indent="-742950">
              <a:buAutoNum type="arabicPlain"/>
            </a:pPr>
            <a:r>
              <a:rPr lang="zh-CN" altLang="en-US" sz="3200" dirty="0"/>
              <a:t>功能测试</a:t>
            </a:r>
            <a:endParaRPr lang="en-US" altLang="zh-CN" sz="3200" dirty="0"/>
          </a:p>
          <a:p>
            <a:pPr marL="742950" indent="-742950">
              <a:buAutoNum type="arabicPlain"/>
            </a:pPr>
            <a:r>
              <a:rPr lang="zh-CN" altLang="en-US" sz="3200" dirty="0"/>
              <a:t>测试用例自动化</a:t>
            </a:r>
            <a:endParaRPr lang="en-US" altLang="zh-CN" sz="3200" dirty="0"/>
          </a:p>
          <a:p>
            <a:pPr marL="742950" indent="-742950">
              <a:buAutoNum type="arabicPlain"/>
            </a:pPr>
            <a:r>
              <a:rPr lang="zh-CN" altLang="en-US" sz="3200" dirty="0"/>
              <a:t>性能测试、压力测试、疲劳测试</a:t>
            </a:r>
            <a:endParaRPr lang="en-US" altLang="zh-CN" sz="3200" dirty="0"/>
          </a:p>
          <a:p>
            <a:pPr marL="742950" indent="-742950">
              <a:buAutoNum type="arabicPlain"/>
            </a:pPr>
            <a:r>
              <a:rPr lang="zh-CN" altLang="en-US" sz="3200" dirty="0"/>
              <a:t>静态代码分析测试</a:t>
            </a:r>
          </a:p>
        </p:txBody>
      </p:sp>
    </p:spTree>
    <p:extLst>
      <p:ext uri="{BB962C8B-B14F-4D97-AF65-F5344CB8AC3E}">
        <p14:creationId xmlns:p14="http://schemas.microsoft.com/office/powerpoint/2010/main" val="628370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a:extLst>
              <a:ext uri="{FF2B5EF4-FFF2-40B4-BE49-F238E27FC236}">
                <a16:creationId xmlns:a16="http://schemas.microsoft.com/office/drawing/2014/main" id="{2C712E1C-10BA-4169-ABBA-62E8A8B818F6}"/>
              </a:ext>
            </a:extLst>
          </p:cNvPr>
          <p:cNvSpPr>
            <a:spLocks noChangeArrowheads="1"/>
          </p:cNvSpPr>
          <p:nvPr/>
        </p:nvSpPr>
        <p:spPr bwMode="auto">
          <a:xfrm>
            <a:off x="514130" y="777463"/>
            <a:ext cx="565324" cy="562322"/>
          </a:xfrm>
          <a:prstGeom prst="rect">
            <a:avLst/>
          </a:prstGeom>
          <a:solidFill>
            <a:srgbClr val="FF0A00"/>
          </a:solidFill>
          <a:ln w="9525">
            <a:noFill/>
            <a:miter lim="800000"/>
          </a:ln>
        </p:spPr>
        <p:txBody>
          <a:bodyPr anchor="ctr"/>
          <a:lstStyle/>
          <a:p>
            <a:endParaRPr lang="zh-CN" altLang="en-US"/>
          </a:p>
        </p:txBody>
      </p:sp>
      <p:sp>
        <p:nvSpPr>
          <p:cNvPr id="4" name="TextBox 12">
            <a:extLst>
              <a:ext uri="{FF2B5EF4-FFF2-40B4-BE49-F238E27FC236}">
                <a16:creationId xmlns:a16="http://schemas.microsoft.com/office/drawing/2014/main" id="{B78900E3-0ADB-4754-A230-CAC1FA749143}"/>
              </a:ext>
            </a:extLst>
          </p:cNvPr>
          <p:cNvSpPr txBox="1">
            <a:spLocks noChangeArrowheads="1"/>
          </p:cNvSpPr>
          <p:nvPr/>
        </p:nvSpPr>
        <p:spPr bwMode="auto">
          <a:xfrm>
            <a:off x="596399" y="879103"/>
            <a:ext cx="7648009" cy="461665"/>
          </a:xfrm>
          <a:prstGeom prst="rect">
            <a:avLst/>
          </a:prstGeom>
          <a:solidFill>
            <a:schemeClr val="bg1"/>
          </a:solidFill>
          <a:ln w="9525">
            <a:noFill/>
            <a:miter lim="800000"/>
          </a:ln>
        </p:spPr>
        <p:txBody>
          <a:bodyPr wrap="square">
            <a:spAutoFit/>
          </a:bodyPr>
          <a:lstStyle/>
          <a:p>
            <a:r>
              <a:rPr lang="zh-CN" altLang="en-US" sz="2400" b="1" dirty="0">
                <a:solidFill>
                  <a:srgbClr val="C0C0C0"/>
                </a:solidFill>
                <a:latin typeface="微软雅黑" panose="020B0503020204020204" pitchFamily="34" charset="-122"/>
                <a:ea typeface="微软雅黑" panose="020B0503020204020204" pitchFamily="34" charset="-122"/>
              </a:rPr>
              <a:t>白盒测试</a:t>
            </a:r>
          </a:p>
        </p:txBody>
      </p:sp>
      <p:sp>
        <p:nvSpPr>
          <p:cNvPr id="6" name="文本框 5">
            <a:extLst>
              <a:ext uri="{FF2B5EF4-FFF2-40B4-BE49-F238E27FC236}">
                <a16:creationId xmlns:a16="http://schemas.microsoft.com/office/drawing/2014/main" id="{616B89F1-39F9-4B0A-9B10-BEA814D3AEDE}"/>
              </a:ext>
            </a:extLst>
          </p:cNvPr>
          <p:cNvSpPr txBox="1"/>
          <p:nvPr/>
        </p:nvSpPr>
        <p:spPr>
          <a:xfrm>
            <a:off x="514130" y="1556792"/>
            <a:ext cx="8522366" cy="461665"/>
          </a:xfrm>
          <a:prstGeom prst="rect">
            <a:avLst/>
          </a:prstGeom>
          <a:noFill/>
        </p:spPr>
        <p:txBody>
          <a:bodyPr wrap="square" rtlCol="0">
            <a:spAutoFit/>
          </a:bodyPr>
          <a:lstStyle/>
          <a:p>
            <a:pPr marL="342900" indent="-342900">
              <a:buFont typeface="Arial" panose="020B0604020202020204" pitchFamily="34" charset="0"/>
              <a:buChar char="•"/>
            </a:pPr>
            <a:endParaRPr lang="zh-CN" altLang="zh-CN" sz="2400" dirty="0"/>
          </a:p>
        </p:txBody>
      </p:sp>
      <p:pic>
        <p:nvPicPr>
          <p:cNvPr id="8" name="图片 7">
            <a:extLst>
              <a:ext uri="{FF2B5EF4-FFF2-40B4-BE49-F238E27FC236}">
                <a16:creationId xmlns:a16="http://schemas.microsoft.com/office/drawing/2014/main" id="{E34B8AAC-1A57-49ED-93FA-B0386EA8E8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6784" y="1363702"/>
            <a:ext cx="5990432" cy="5465723"/>
          </a:xfrm>
          <a:prstGeom prst="rect">
            <a:avLst/>
          </a:prstGeom>
        </p:spPr>
      </p:pic>
    </p:spTree>
    <p:extLst>
      <p:ext uri="{BB962C8B-B14F-4D97-AF65-F5344CB8AC3E}">
        <p14:creationId xmlns:p14="http://schemas.microsoft.com/office/powerpoint/2010/main" val="2398858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a:extLst>
              <a:ext uri="{FF2B5EF4-FFF2-40B4-BE49-F238E27FC236}">
                <a16:creationId xmlns:a16="http://schemas.microsoft.com/office/drawing/2014/main" id="{2C712E1C-10BA-4169-ABBA-62E8A8B818F6}"/>
              </a:ext>
            </a:extLst>
          </p:cNvPr>
          <p:cNvSpPr>
            <a:spLocks noChangeArrowheads="1"/>
          </p:cNvSpPr>
          <p:nvPr/>
        </p:nvSpPr>
        <p:spPr bwMode="auto">
          <a:xfrm>
            <a:off x="514130" y="777463"/>
            <a:ext cx="565324" cy="562322"/>
          </a:xfrm>
          <a:prstGeom prst="rect">
            <a:avLst/>
          </a:prstGeom>
          <a:solidFill>
            <a:srgbClr val="FF0A00"/>
          </a:solidFill>
          <a:ln w="9525">
            <a:noFill/>
            <a:miter lim="800000"/>
          </a:ln>
        </p:spPr>
        <p:txBody>
          <a:bodyPr anchor="ctr"/>
          <a:lstStyle/>
          <a:p>
            <a:endParaRPr lang="zh-CN" altLang="en-US"/>
          </a:p>
        </p:txBody>
      </p:sp>
      <p:sp>
        <p:nvSpPr>
          <p:cNvPr id="4" name="TextBox 12">
            <a:extLst>
              <a:ext uri="{FF2B5EF4-FFF2-40B4-BE49-F238E27FC236}">
                <a16:creationId xmlns:a16="http://schemas.microsoft.com/office/drawing/2014/main" id="{B78900E3-0ADB-4754-A230-CAC1FA749143}"/>
              </a:ext>
            </a:extLst>
          </p:cNvPr>
          <p:cNvSpPr txBox="1">
            <a:spLocks noChangeArrowheads="1"/>
          </p:cNvSpPr>
          <p:nvPr/>
        </p:nvSpPr>
        <p:spPr bwMode="auto">
          <a:xfrm>
            <a:off x="596399" y="879103"/>
            <a:ext cx="7648009" cy="461665"/>
          </a:xfrm>
          <a:prstGeom prst="rect">
            <a:avLst/>
          </a:prstGeom>
          <a:solidFill>
            <a:schemeClr val="bg1"/>
          </a:solidFill>
          <a:ln w="9525">
            <a:noFill/>
            <a:miter lim="800000"/>
          </a:ln>
        </p:spPr>
        <p:txBody>
          <a:bodyPr wrap="square">
            <a:spAutoFit/>
          </a:bodyPr>
          <a:lstStyle/>
          <a:p>
            <a:r>
              <a:rPr lang="zh-CN" altLang="en-US" sz="2400" b="1" dirty="0">
                <a:solidFill>
                  <a:srgbClr val="C0C0C0"/>
                </a:solidFill>
                <a:latin typeface="微软雅黑" panose="020B0503020204020204" pitchFamily="34" charset="-122"/>
                <a:ea typeface="微软雅黑" panose="020B0503020204020204" pitchFamily="34" charset="-122"/>
              </a:rPr>
              <a:t>白盒测试</a:t>
            </a:r>
          </a:p>
        </p:txBody>
      </p:sp>
      <p:sp>
        <p:nvSpPr>
          <p:cNvPr id="6" name="文本框 5">
            <a:extLst>
              <a:ext uri="{FF2B5EF4-FFF2-40B4-BE49-F238E27FC236}">
                <a16:creationId xmlns:a16="http://schemas.microsoft.com/office/drawing/2014/main" id="{616B89F1-39F9-4B0A-9B10-BEA814D3AEDE}"/>
              </a:ext>
            </a:extLst>
          </p:cNvPr>
          <p:cNvSpPr txBox="1"/>
          <p:nvPr/>
        </p:nvSpPr>
        <p:spPr>
          <a:xfrm>
            <a:off x="514130" y="1556792"/>
            <a:ext cx="8522366" cy="461665"/>
          </a:xfrm>
          <a:prstGeom prst="rect">
            <a:avLst/>
          </a:prstGeom>
          <a:noFill/>
        </p:spPr>
        <p:txBody>
          <a:bodyPr wrap="square" rtlCol="0">
            <a:spAutoFit/>
          </a:bodyPr>
          <a:lstStyle/>
          <a:p>
            <a:pPr marL="342900" indent="-342900">
              <a:buFont typeface="Arial" panose="020B0604020202020204" pitchFamily="34" charset="0"/>
              <a:buChar char="•"/>
            </a:pPr>
            <a:endParaRPr lang="zh-CN" altLang="zh-CN" sz="2400" dirty="0"/>
          </a:p>
        </p:txBody>
      </p:sp>
      <p:pic>
        <p:nvPicPr>
          <p:cNvPr id="5" name="图片 4">
            <a:extLst>
              <a:ext uri="{FF2B5EF4-FFF2-40B4-BE49-F238E27FC236}">
                <a16:creationId xmlns:a16="http://schemas.microsoft.com/office/drawing/2014/main" id="{94232CF1-DE02-4E83-A1CE-F40D085816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378" y="1441425"/>
            <a:ext cx="8639244" cy="5304433"/>
          </a:xfrm>
          <a:prstGeom prst="rect">
            <a:avLst/>
          </a:prstGeom>
        </p:spPr>
      </p:pic>
    </p:spTree>
    <p:extLst>
      <p:ext uri="{BB962C8B-B14F-4D97-AF65-F5344CB8AC3E}">
        <p14:creationId xmlns:p14="http://schemas.microsoft.com/office/powerpoint/2010/main" val="1607458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a:extLst>
              <a:ext uri="{FF2B5EF4-FFF2-40B4-BE49-F238E27FC236}">
                <a16:creationId xmlns:a16="http://schemas.microsoft.com/office/drawing/2014/main" id="{2C712E1C-10BA-4169-ABBA-62E8A8B818F6}"/>
              </a:ext>
            </a:extLst>
          </p:cNvPr>
          <p:cNvSpPr>
            <a:spLocks noChangeArrowheads="1"/>
          </p:cNvSpPr>
          <p:nvPr/>
        </p:nvSpPr>
        <p:spPr bwMode="auto">
          <a:xfrm>
            <a:off x="514130" y="777463"/>
            <a:ext cx="565324" cy="562322"/>
          </a:xfrm>
          <a:prstGeom prst="rect">
            <a:avLst/>
          </a:prstGeom>
          <a:solidFill>
            <a:srgbClr val="FF0A00"/>
          </a:solidFill>
          <a:ln w="9525">
            <a:noFill/>
            <a:miter lim="800000"/>
          </a:ln>
        </p:spPr>
        <p:txBody>
          <a:bodyPr anchor="ctr"/>
          <a:lstStyle/>
          <a:p>
            <a:endParaRPr lang="zh-CN" altLang="en-US"/>
          </a:p>
        </p:txBody>
      </p:sp>
      <p:sp>
        <p:nvSpPr>
          <p:cNvPr id="4" name="TextBox 12">
            <a:extLst>
              <a:ext uri="{FF2B5EF4-FFF2-40B4-BE49-F238E27FC236}">
                <a16:creationId xmlns:a16="http://schemas.microsoft.com/office/drawing/2014/main" id="{B78900E3-0ADB-4754-A230-CAC1FA749143}"/>
              </a:ext>
            </a:extLst>
          </p:cNvPr>
          <p:cNvSpPr txBox="1">
            <a:spLocks noChangeArrowheads="1"/>
          </p:cNvSpPr>
          <p:nvPr/>
        </p:nvSpPr>
        <p:spPr bwMode="auto">
          <a:xfrm>
            <a:off x="596399" y="879103"/>
            <a:ext cx="7648009" cy="461665"/>
          </a:xfrm>
          <a:prstGeom prst="rect">
            <a:avLst/>
          </a:prstGeom>
          <a:solidFill>
            <a:schemeClr val="bg1"/>
          </a:solidFill>
          <a:ln w="9525">
            <a:noFill/>
            <a:miter lim="800000"/>
          </a:ln>
        </p:spPr>
        <p:txBody>
          <a:bodyPr wrap="square">
            <a:spAutoFit/>
          </a:bodyPr>
          <a:lstStyle/>
          <a:p>
            <a:r>
              <a:rPr lang="zh-CN" altLang="en-US" sz="2400" b="1" dirty="0">
                <a:solidFill>
                  <a:srgbClr val="C0C0C0"/>
                </a:solidFill>
                <a:latin typeface="微软雅黑" panose="020B0503020204020204" pitchFamily="34" charset="-122"/>
                <a:ea typeface="微软雅黑" panose="020B0503020204020204" pitchFamily="34" charset="-122"/>
              </a:rPr>
              <a:t>白盒测试工具</a:t>
            </a:r>
          </a:p>
        </p:txBody>
      </p:sp>
      <p:sp>
        <p:nvSpPr>
          <p:cNvPr id="6" name="文本框 5">
            <a:extLst>
              <a:ext uri="{FF2B5EF4-FFF2-40B4-BE49-F238E27FC236}">
                <a16:creationId xmlns:a16="http://schemas.microsoft.com/office/drawing/2014/main" id="{616B89F1-39F9-4B0A-9B10-BEA814D3AEDE}"/>
              </a:ext>
            </a:extLst>
          </p:cNvPr>
          <p:cNvSpPr txBox="1"/>
          <p:nvPr/>
        </p:nvSpPr>
        <p:spPr>
          <a:xfrm>
            <a:off x="514130" y="1556792"/>
            <a:ext cx="8522366" cy="461665"/>
          </a:xfrm>
          <a:prstGeom prst="rect">
            <a:avLst/>
          </a:prstGeom>
          <a:noFill/>
        </p:spPr>
        <p:txBody>
          <a:bodyPr wrap="square" rtlCol="0">
            <a:spAutoFit/>
          </a:bodyPr>
          <a:lstStyle/>
          <a:p>
            <a:pPr marL="342900" indent="-342900">
              <a:buFont typeface="Arial" panose="020B0604020202020204" pitchFamily="34" charset="0"/>
              <a:buChar char="•"/>
            </a:pPr>
            <a:endParaRPr lang="zh-CN" altLang="zh-CN" sz="2400" dirty="0"/>
          </a:p>
        </p:txBody>
      </p:sp>
      <p:pic>
        <p:nvPicPr>
          <p:cNvPr id="5" name="图片 4">
            <a:extLst>
              <a:ext uri="{FF2B5EF4-FFF2-40B4-BE49-F238E27FC236}">
                <a16:creationId xmlns:a16="http://schemas.microsoft.com/office/drawing/2014/main" id="{8ED03C90-809B-4C8D-993C-CC1D05EDD3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6794" y="1441425"/>
            <a:ext cx="1420954" cy="1960994"/>
          </a:xfrm>
          <a:prstGeom prst="rect">
            <a:avLst/>
          </a:prstGeom>
        </p:spPr>
      </p:pic>
      <p:pic>
        <p:nvPicPr>
          <p:cNvPr id="11" name="图片 10">
            <a:extLst>
              <a:ext uri="{FF2B5EF4-FFF2-40B4-BE49-F238E27FC236}">
                <a16:creationId xmlns:a16="http://schemas.microsoft.com/office/drawing/2014/main" id="{CED71FA0-4960-4A5F-A035-FDD494F492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6758" y="1502976"/>
            <a:ext cx="3120449" cy="1704729"/>
          </a:xfrm>
          <a:prstGeom prst="rect">
            <a:avLst/>
          </a:prstGeom>
        </p:spPr>
      </p:pic>
      <p:pic>
        <p:nvPicPr>
          <p:cNvPr id="13" name="图片 12">
            <a:extLst>
              <a:ext uri="{FF2B5EF4-FFF2-40B4-BE49-F238E27FC236}">
                <a16:creationId xmlns:a16="http://schemas.microsoft.com/office/drawing/2014/main" id="{125D8D76-A083-481C-ADCD-C64A6FA7D3C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3111" y="3503076"/>
            <a:ext cx="3710079" cy="1355669"/>
          </a:xfrm>
          <a:prstGeom prst="rect">
            <a:avLst/>
          </a:prstGeom>
        </p:spPr>
      </p:pic>
      <p:pic>
        <p:nvPicPr>
          <p:cNvPr id="15" name="图片 14">
            <a:extLst>
              <a:ext uri="{FF2B5EF4-FFF2-40B4-BE49-F238E27FC236}">
                <a16:creationId xmlns:a16="http://schemas.microsoft.com/office/drawing/2014/main" id="{975A8FD4-666B-4AC6-9B8D-7CBECF9A33A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0085" y="4887038"/>
            <a:ext cx="3296129" cy="1098710"/>
          </a:xfrm>
          <a:prstGeom prst="rect">
            <a:avLst/>
          </a:prstGeom>
        </p:spPr>
      </p:pic>
      <p:pic>
        <p:nvPicPr>
          <p:cNvPr id="17" name="图片 16">
            <a:extLst>
              <a:ext uri="{FF2B5EF4-FFF2-40B4-BE49-F238E27FC236}">
                <a16:creationId xmlns:a16="http://schemas.microsoft.com/office/drawing/2014/main" id="{206006B5-A984-4B24-85F1-70DBBD9EB18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77511" y="4585020"/>
            <a:ext cx="2722687" cy="1702746"/>
          </a:xfrm>
          <a:prstGeom prst="rect">
            <a:avLst/>
          </a:prstGeom>
        </p:spPr>
      </p:pic>
      <p:pic>
        <p:nvPicPr>
          <p:cNvPr id="19" name="图片 18">
            <a:extLst>
              <a:ext uri="{FF2B5EF4-FFF2-40B4-BE49-F238E27FC236}">
                <a16:creationId xmlns:a16="http://schemas.microsoft.com/office/drawing/2014/main" id="{063B6B85-9DBA-4B2C-B147-DA3868CBCAF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236296" y="3323072"/>
            <a:ext cx="1500541" cy="1500541"/>
          </a:xfrm>
          <a:prstGeom prst="rect">
            <a:avLst/>
          </a:prstGeom>
        </p:spPr>
      </p:pic>
      <p:pic>
        <p:nvPicPr>
          <p:cNvPr id="21" name="图片 20">
            <a:extLst>
              <a:ext uri="{FF2B5EF4-FFF2-40B4-BE49-F238E27FC236}">
                <a16:creationId xmlns:a16="http://schemas.microsoft.com/office/drawing/2014/main" id="{8C8A4AEB-F5D3-4D02-BDFD-0A13A8E1B47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730727" y="3368650"/>
            <a:ext cx="2505569" cy="1409383"/>
          </a:xfrm>
          <a:prstGeom prst="rect">
            <a:avLst/>
          </a:prstGeom>
        </p:spPr>
      </p:pic>
      <p:pic>
        <p:nvPicPr>
          <p:cNvPr id="23" name="图片 22">
            <a:extLst>
              <a:ext uri="{FF2B5EF4-FFF2-40B4-BE49-F238E27FC236}">
                <a16:creationId xmlns:a16="http://schemas.microsoft.com/office/drawing/2014/main" id="{83DD9D9F-FA1F-45B6-BD9D-03624398059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17748" y="1353103"/>
            <a:ext cx="2967847" cy="1853339"/>
          </a:xfrm>
          <a:prstGeom prst="rect">
            <a:avLst/>
          </a:prstGeom>
        </p:spPr>
      </p:pic>
    </p:spTree>
    <p:extLst>
      <p:ext uri="{BB962C8B-B14F-4D97-AF65-F5344CB8AC3E}">
        <p14:creationId xmlns:p14="http://schemas.microsoft.com/office/powerpoint/2010/main" val="3700937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163F4F9-BD4D-4197-8D1A-A9EFAAA6800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1441" y="2132856"/>
            <a:ext cx="6672559" cy="3305002"/>
          </a:xfrm>
          <a:prstGeom prst="rect">
            <a:avLst/>
          </a:prstGeom>
        </p:spPr>
      </p:pic>
    </p:spTree>
    <p:extLst>
      <p:ext uri="{BB962C8B-B14F-4D97-AF65-F5344CB8AC3E}">
        <p14:creationId xmlns:p14="http://schemas.microsoft.com/office/powerpoint/2010/main" val="1939706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a:extLst>
              <a:ext uri="{FF2B5EF4-FFF2-40B4-BE49-F238E27FC236}">
                <a16:creationId xmlns:a16="http://schemas.microsoft.com/office/drawing/2014/main" id="{2C712E1C-10BA-4169-ABBA-62E8A8B818F6}"/>
              </a:ext>
            </a:extLst>
          </p:cNvPr>
          <p:cNvSpPr>
            <a:spLocks noChangeArrowheads="1"/>
          </p:cNvSpPr>
          <p:nvPr/>
        </p:nvSpPr>
        <p:spPr bwMode="auto">
          <a:xfrm>
            <a:off x="514130" y="777463"/>
            <a:ext cx="565324" cy="562322"/>
          </a:xfrm>
          <a:prstGeom prst="rect">
            <a:avLst/>
          </a:prstGeom>
          <a:solidFill>
            <a:srgbClr val="FF0A00"/>
          </a:solidFill>
          <a:ln w="9525">
            <a:noFill/>
            <a:miter lim="800000"/>
          </a:ln>
        </p:spPr>
        <p:txBody>
          <a:bodyPr anchor="ctr"/>
          <a:lstStyle/>
          <a:p>
            <a:endParaRPr lang="zh-CN" altLang="en-US"/>
          </a:p>
        </p:txBody>
      </p:sp>
      <p:sp>
        <p:nvSpPr>
          <p:cNvPr id="4" name="TextBox 12">
            <a:extLst>
              <a:ext uri="{FF2B5EF4-FFF2-40B4-BE49-F238E27FC236}">
                <a16:creationId xmlns:a16="http://schemas.microsoft.com/office/drawing/2014/main" id="{B78900E3-0ADB-4754-A230-CAC1FA749143}"/>
              </a:ext>
            </a:extLst>
          </p:cNvPr>
          <p:cNvSpPr txBox="1">
            <a:spLocks noChangeArrowheads="1"/>
          </p:cNvSpPr>
          <p:nvPr/>
        </p:nvSpPr>
        <p:spPr bwMode="auto">
          <a:xfrm>
            <a:off x="596399" y="879103"/>
            <a:ext cx="7648009" cy="461665"/>
          </a:xfrm>
          <a:prstGeom prst="rect">
            <a:avLst/>
          </a:prstGeom>
          <a:solidFill>
            <a:schemeClr val="bg1"/>
          </a:solidFill>
          <a:ln w="9525">
            <a:noFill/>
            <a:miter lim="800000"/>
          </a:ln>
        </p:spPr>
        <p:txBody>
          <a:bodyPr wrap="square">
            <a:spAutoFit/>
          </a:bodyPr>
          <a:lstStyle/>
          <a:p>
            <a:r>
              <a:rPr lang="en-US" altLang="zh-CN" sz="2400" b="1" dirty="0">
                <a:solidFill>
                  <a:srgbClr val="C0C0C0"/>
                </a:solidFill>
                <a:latin typeface="微软雅黑" panose="020B0503020204020204" pitchFamily="34" charset="-122"/>
                <a:ea typeface="微软雅黑" panose="020B0503020204020204" pitchFamily="34" charset="-122"/>
              </a:rPr>
              <a:t>Pipeline overview</a:t>
            </a:r>
            <a:endParaRPr lang="zh-CN" altLang="en-US" sz="2400" b="1" dirty="0">
              <a:solidFill>
                <a:srgbClr val="C0C0C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16B89F1-39F9-4B0A-9B10-BEA814D3AEDE}"/>
              </a:ext>
            </a:extLst>
          </p:cNvPr>
          <p:cNvSpPr txBox="1"/>
          <p:nvPr/>
        </p:nvSpPr>
        <p:spPr>
          <a:xfrm>
            <a:off x="514130" y="1556792"/>
            <a:ext cx="8522366" cy="461665"/>
          </a:xfrm>
          <a:prstGeom prst="rect">
            <a:avLst/>
          </a:prstGeom>
          <a:noFill/>
        </p:spPr>
        <p:txBody>
          <a:bodyPr wrap="square" rtlCol="0">
            <a:spAutoFit/>
          </a:bodyPr>
          <a:lstStyle/>
          <a:p>
            <a:pPr marL="342900" indent="-342900">
              <a:buFont typeface="Arial" panose="020B0604020202020204" pitchFamily="34" charset="0"/>
              <a:buChar char="•"/>
            </a:pPr>
            <a:endParaRPr lang="zh-CN" altLang="zh-CN" sz="2400" dirty="0"/>
          </a:p>
        </p:txBody>
      </p:sp>
      <p:pic>
        <p:nvPicPr>
          <p:cNvPr id="11" name="图片 10">
            <a:extLst>
              <a:ext uri="{FF2B5EF4-FFF2-40B4-BE49-F238E27FC236}">
                <a16:creationId xmlns:a16="http://schemas.microsoft.com/office/drawing/2014/main" id="{CF91BABB-E8A1-425E-8147-EDC22AF7F1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73398"/>
            <a:ext cx="9144000" cy="3911203"/>
          </a:xfrm>
          <a:prstGeom prst="rect">
            <a:avLst/>
          </a:prstGeom>
        </p:spPr>
      </p:pic>
    </p:spTree>
    <p:extLst>
      <p:ext uri="{BB962C8B-B14F-4D97-AF65-F5344CB8AC3E}">
        <p14:creationId xmlns:p14="http://schemas.microsoft.com/office/powerpoint/2010/main" val="4109023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a:extLst>
              <a:ext uri="{FF2B5EF4-FFF2-40B4-BE49-F238E27FC236}">
                <a16:creationId xmlns:a16="http://schemas.microsoft.com/office/drawing/2014/main" id="{2C712E1C-10BA-4169-ABBA-62E8A8B818F6}"/>
              </a:ext>
            </a:extLst>
          </p:cNvPr>
          <p:cNvSpPr>
            <a:spLocks noChangeArrowheads="1"/>
          </p:cNvSpPr>
          <p:nvPr/>
        </p:nvSpPr>
        <p:spPr bwMode="auto">
          <a:xfrm>
            <a:off x="514130" y="777463"/>
            <a:ext cx="565324" cy="562322"/>
          </a:xfrm>
          <a:prstGeom prst="rect">
            <a:avLst/>
          </a:prstGeom>
          <a:solidFill>
            <a:srgbClr val="FF0A00"/>
          </a:solidFill>
          <a:ln w="9525">
            <a:noFill/>
            <a:miter lim="800000"/>
          </a:ln>
        </p:spPr>
        <p:txBody>
          <a:bodyPr anchor="ctr"/>
          <a:lstStyle/>
          <a:p>
            <a:endParaRPr lang="zh-CN" altLang="en-US"/>
          </a:p>
        </p:txBody>
      </p:sp>
      <p:sp>
        <p:nvSpPr>
          <p:cNvPr id="4" name="TextBox 12">
            <a:extLst>
              <a:ext uri="{FF2B5EF4-FFF2-40B4-BE49-F238E27FC236}">
                <a16:creationId xmlns:a16="http://schemas.microsoft.com/office/drawing/2014/main" id="{B78900E3-0ADB-4754-A230-CAC1FA749143}"/>
              </a:ext>
            </a:extLst>
          </p:cNvPr>
          <p:cNvSpPr txBox="1">
            <a:spLocks noChangeArrowheads="1"/>
          </p:cNvSpPr>
          <p:nvPr/>
        </p:nvSpPr>
        <p:spPr bwMode="auto">
          <a:xfrm>
            <a:off x="596399" y="879103"/>
            <a:ext cx="7648009" cy="461665"/>
          </a:xfrm>
          <a:prstGeom prst="rect">
            <a:avLst/>
          </a:prstGeom>
          <a:solidFill>
            <a:schemeClr val="bg1"/>
          </a:solidFill>
          <a:ln w="9525">
            <a:noFill/>
            <a:miter lim="800000"/>
          </a:ln>
        </p:spPr>
        <p:txBody>
          <a:bodyPr wrap="square">
            <a:spAutoFit/>
          </a:bodyPr>
          <a:lstStyle/>
          <a:p>
            <a:r>
              <a:rPr lang="zh-CN" altLang="en-US" sz="2400" b="1" dirty="0">
                <a:solidFill>
                  <a:srgbClr val="C0C0C0"/>
                </a:solidFill>
                <a:latin typeface="微软雅黑" panose="020B0503020204020204" pitchFamily="34" charset="-122"/>
                <a:ea typeface="微软雅黑" panose="020B0503020204020204" pitchFamily="34" charset="-122"/>
              </a:rPr>
              <a:t>工具</a:t>
            </a:r>
          </a:p>
        </p:txBody>
      </p:sp>
      <p:sp>
        <p:nvSpPr>
          <p:cNvPr id="6" name="文本框 5">
            <a:extLst>
              <a:ext uri="{FF2B5EF4-FFF2-40B4-BE49-F238E27FC236}">
                <a16:creationId xmlns:a16="http://schemas.microsoft.com/office/drawing/2014/main" id="{616B89F1-39F9-4B0A-9B10-BEA814D3AEDE}"/>
              </a:ext>
            </a:extLst>
          </p:cNvPr>
          <p:cNvSpPr txBox="1"/>
          <p:nvPr/>
        </p:nvSpPr>
        <p:spPr>
          <a:xfrm>
            <a:off x="514130" y="1556792"/>
            <a:ext cx="8522366" cy="461665"/>
          </a:xfrm>
          <a:prstGeom prst="rect">
            <a:avLst/>
          </a:prstGeom>
          <a:noFill/>
        </p:spPr>
        <p:txBody>
          <a:bodyPr wrap="square" rtlCol="0">
            <a:spAutoFit/>
          </a:bodyPr>
          <a:lstStyle/>
          <a:p>
            <a:pPr marL="342900" indent="-342900">
              <a:buFont typeface="Arial" panose="020B0604020202020204" pitchFamily="34" charset="0"/>
              <a:buChar char="•"/>
            </a:pPr>
            <a:endParaRPr lang="zh-CN" altLang="zh-CN" sz="2400" dirty="0"/>
          </a:p>
        </p:txBody>
      </p:sp>
      <p:pic>
        <p:nvPicPr>
          <p:cNvPr id="11" name="图片 10">
            <a:extLst>
              <a:ext uri="{FF2B5EF4-FFF2-40B4-BE49-F238E27FC236}">
                <a16:creationId xmlns:a16="http://schemas.microsoft.com/office/drawing/2014/main" id="{CED71FA0-4960-4A5F-A035-FDD494F492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6758" y="1502976"/>
            <a:ext cx="3120449" cy="1704729"/>
          </a:xfrm>
          <a:prstGeom prst="rect">
            <a:avLst/>
          </a:prstGeom>
        </p:spPr>
      </p:pic>
      <p:pic>
        <p:nvPicPr>
          <p:cNvPr id="13" name="图片 12">
            <a:extLst>
              <a:ext uri="{FF2B5EF4-FFF2-40B4-BE49-F238E27FC236}">
                <a16:creationId xmlns:a16="http://schemas.microsoft.com/office/drawing/2014/main" id="{125D8D76-A083-481C-ADCD-C64A6FA7D3C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3111" y="3503076"/>
            <a:ext cx="3710079" cy="1355669"/>
          </a:xfrm>
          <a:prstGeom prst="rect">
            <a:avLst/>
          </a:prstGeom>
        </p:spPr>
      </p:pic>
      <p:pic>
        <p:nvPicPr>
          <p:cNvPr id="15" name="图片 14">
            <a:extLst>
              <a:ext uri="{FF2B5EF4-FFF2-40B4-BE49-F238E27FC236}">
                <a16:creationId xmlns:a16="http://schemas.microsoft.com/office/drawing/2014/main" id="{975A8FD4-666B-4AC6-9B8D-7CBECF9A33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41322" y="3503076"/>
            <a:ext cx="3681566" cy="1227189"/>
          </a:xfrm>
          <a:prstGeom prst="rect">
            <a:avLst/>
          </a:prstGeom>
        </p:spPr>
      </p:pic>
      <p:pic>
        <p:nvPicPr>
          <p:cNvPr id="19" name="图片 18">
            <a:extLst>
              <a:ext uri="{FF2B5EF4-FFF2-40B4-BE49-F238E27FC236}">
                <a16:creationId xmlns:a16="http://schemas.microsoft.com/office/drawing/2014/main" id="{063B6B85-9DBA-4B2C-B147-DA3868CBCAF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91051" y="4968099"/>
            <a:ext cx="1500541" cy="1500541"/>
          </a:xfrm>
          <a:prstGeom prst="rect">
            <a:avLst/>
          </a:prstGeom>
        </p:spPr>
      </p:pic>
      <p:pic>
        <p:nvPicPr>
          <p:cNvPr id="21" name="图片 20">
            <a:extLst>
              <a:ext uri="{FF2B5EF4-FFF2-40B4-BE49-F238E27FC236}">
                <a16:creationId xmlns:a16="http://schemas.microsoft.com/office/drawing/2014/main" id="{8C8A4AEB-F5D3-4D02-BDFD-0A13A8E1B47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19758" y="4843780"/>
            <a:ext cx="3083048" cy="1734215"/>
          </a:xfrm>
          <a:prstGeom prst="rect">
            <a:avLst/>
          </a:prstGeom>
        </p:spPr>
      </p:pic>
      <p:pic>
        <p:nvPicPr>
          <p:cNvPr id="7" name="图片 6">
            <a:extLst>
              <a:ext uri="{FF2B5EF4-FFF2-40B4-BE49-F238E27FC236}">
                <a16:creationId xmlns:a16="http://schemas.microsoft.com/office/drawing/2014/main" id="{C69C58AA-A1E6-43CB-B6E3-907ECC8D0A6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2821" y="1284003"/>
            <a:ext cx="3428277" cy="2142673"/>
          </a:xfrm>
          <a:prstGeom prst="rect">
            <a:avLst/>
          </a:prstGeom>
        </p:spPr>
      </p:pic>
      <p:pic>
        <p:nvPicPr>
          <p:cNvPr id="9" name="图片 8">
            <a:extLst>
              <a:ext uri="{FF2B5EF4-FFF2-40B4-BE49-F238E27FC236}">
                <a16:creationId xmlns:a16="http://schemas.microsoft.com/office/drawing/2014/main" id="{1A4BAEAF-6640-49FC-8B3C-D1F6696BD6A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779837" y="5205170"/>
            <a:ext cx="2706390" cy="941824"/>
          </a:xfrm>
          <a:prstGeom prst="rect">
            <a:avLst/>
          </a:prstGeom>
        </p:spPr>
      </p:pic>
    </p:spTree>
    <p:extLst>
      <p:ext uri="{BB962C8B-B14F-4D97-AF65-F5344CB8AC3E}">
        <p14:creationId xmlns:p14="http://schemas.microsoft.com/office/powerpoint/2010/main" val="93359032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4"/>
  <p:tag name="KSO_WM_TEMPLATE_SCENE_ID" val="1"/>
  <p:tag name="KSO_WM_TEMPLATE_JOB_ID" val="14"/>
  <p:tag name="KSO_WM_TEMPLATE_TOPIC_DEFAULT" val="0"/>
</p:tagLst>
</file>

<file path=ppt/theme/theme1.xml><?xml version="1.0" encoding="utf-8"?>
<a:theme xmlns:a="http://schemas.openxmlformats.org/drawingml/2006/main" name="京建PPT系列">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京建PPT系列">
  <a:themeElements>
    <a:clrScheme name="3_京建PPT系列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_京建PPT系列">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2400" b="0" i="0" u="none" strike="noStrike" cap="none" normalizeH="0" baseline="0" smtClean="0">
            <a:ln>
              <a:noFill/>
            </a:ln>
            <a:solidFill>
              <a:schemeClr val="tx1"/>
            </a:solidFill>
            <a:effectLst/>
            <a:latin typeface="Times"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2400" b="0" i="0" u="none" strike="noStrike" cap="none" normalizeH="0" baseline="0" smtClean="0">
            <a:ln>
              <a:noFill/>
            </a:ln>
            <a:solidFill>
              <a:schemeClr val="tx1"/>
            </a:solidFill>
            <a:effectLst/>
            <a:latin typeface="Times" charset="0"/>
            <a:ea typeface="宋体" panose="02010600030101010101" pitchFamily="2" charset="-122"/>
          </a:defRPr>
        </a:defPPr>
      </a:lstStyle>
    </a:lnDef>
  </a:objectDefaults>
  <a:extraClrSchemeLst>
    <a:extraClrScheme>
      <a:clrScheme name="3_京建PPT系列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京建PPT系列">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4784</TotalTime>
  <Words>137</Words>
  <Application>Microsoft Office PowerPoint</Application>
  <PresentationFormat>全屏显示(4:3)</PresentationFormat>
  <Paragraphs>43</Paragraphs>
  <Slides>25</Slides>
  <Notes>15</Notes>
  <HiddenSlides>0</HiddenSlides>
  <MMClips>0</MMClips>
  <ScaleCrop>false</ScaleCrop>
  <HeadingPairs>
    <vt:vector size="6" baseType="variant">
      <vt:variant>
        <vt:lpstr>已用的字体</vt:lpstr>
      </vt:variant>
      <vt:variant>
        <vt:i4>5</vt:i4>
      </vt:variant>
      <vt:variant>
        <vt:lpstr>主题</vt:lpstr>
      </vt:variant>
      <vt:variant>
        <vt:i4>3</vt:i4>
      </vt:variant>
      <vt:variant>
        <vt:lpstr>幻灯片标题</vt:lpstr>
      </vt:variant>
      <vt:variant>
        <vt:i4>25</vt:i4>
      </vt:variant>
    </vt:vector>
  </HeadingPairs>
  <TitlesOfParts>
    <vt:vector size="33" baseType="lpstr">
      <vt:lpstr>方正韵动中黑简体</vt:lpstr>
      <vt:lpstr>宋体</vt:lpstr>
      <vt:lpstr>微软雅黑</vt:lpstr>
      <vt:lpstr>Arial</vt:lpstr>
      <vt:lpstr>Calibri</vt:lpstr>
      <vt:lpstr>京建PPT系列</vt:lpstr>
      <vt:lpstr>2_京建PPT系列</vt:lpstr>
      <vt:lpstr>1_京建PPT系列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李卓</cp:lastModifiedBy>
  <cp:revision>209</cp:revision>
  <cp:lastPrinted>2018-05-12T08:40:00Z</cp:lastPrinted>
  <dcterms:created xsi:type="dcterms:W3CDTF">1904-06-10T10:03:00Z</dcterms:created>
  <dcterms:modified xsi:type="dcterms:W3CDTF">2020-09-15T05:33:47Z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y fmtid="{D5CDD505-2E9C-101B-9397-08002B2CF9AE}" pid="3" name="Presentation">
    <vt:lpwstr>调度会汇报材料</vt:lpwstr>
  </property>
  <property fmtid="{D5CDD505-2E9C-101B-9397-08002B2CF9AE}" pid="4" name="SlideDescription">
    <vt:lpwstr/>
  </property>
  <property fmtid="{D5CDD505-2E9C-101B-9397-08002B2CF9AE}" pid="5" name="KSORubyTemplateID">
    <vt:lpwstr>2</vt:lpwstr>
  </property>
</Properties>
</file>