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280" cy="36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080000"/>
            <a:ext cx="9071280" cy="17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A craftsman’s Approach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3168000"/>
            <a:ext cx="9071280" cy="36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Li Zhuo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280160" y="1717200"/>
            <a:ext cx="7606800" cy="443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376000" y="3168000"/>
            <a:ext cx="7199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520" cy="44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2019-09-05T15:43:34Z</dcterms:created>
  <dc:creator/>
  <dc:description/>
  <dc:language>en-US</dc:language>
  <cp:lastModifiedBy/>
  <dcterms:modified xsi:type="dcterms:W3CDTF">2019-09-09T13:56:13Z</dcterms:modified>
  <cp:revision>4</cp:revision>
  <dc:subject/>
  <dc:title>Blueprint Plans</dc:title>
</cp:coreProperties>
</file>