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卓" initials="李卓" lastIdx="2" clrIdx="0">
    <p:extLst>
      <p:ext uri="{19B8F6BF-5375-455C-9EA6-DF929625EA0E}">
        <p15:presenceInfo xmlns:p15="http://schemas.microsoft.com/office/powerpoint/2012/main" userId="S-1-5-21-3529497017-1573584839-192540403-18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077B3-670C-4243-AE73-6F3EFFBC4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A6154F-C9B5-45B4-B2DB-A6334A279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906F51-C328-4A7C-B011-B3613628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A7FF-2E5D-4F20-BA91-A7EB369DCC9D}" type="datetimeFigureOut">
              <a:rPr lang="zh-CN" altLang="en-US" smtClean="0"/>
              <a:t>2020/7/30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78BC15-B45C-47D3-B201-E10ECC788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8559A1-0E7F-41E1-AAF1-788FB217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3AB5-86A3-4D58-9148-5492B8C64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08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97ECC-B2E3-4D09-98A5-4416FB5C4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C1CF33-4D92-4AC0-BC63-C3F25E95B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BF3B66-B0FE-44B4-9948-666FA64A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A7FF-2E5D-4F20-BA91-A7EB369DCC9D}" type="datetimeFigureOut">
              <a:rPr lang="zh-CN" altLang="en-US" smtClean="0"/>
              <a:t>2020/7/30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39CCEA-1D51-4482-9CEA-20A97208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24F5E8-8CFD-49EA-B982-AED13717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3AB5-86A3-4D58-9148-5492B8C64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96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BA9D93-DB0F-46A8-B7EB-6E82866D7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B1CDB5-CE93-4C1C-9B8C-790401A23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799C74-7B43-4CAB-BA69-3BA3FCD2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A7FF-2E5D-4F20-BA91-A7EB369DCC9D}" type="datetimeFigureOut">
              <a:rPr lang="zh-CN" altLang="en-US" smtClean="0"/>
              <a:t>2020/7/30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A152A3-F480-4209-88D3-9586CE8F1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B8CAD1-ACBB-4B64-81EE-515E77D4E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3AB5-86A3-4D58-9148-5492B8C64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89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7BAFB-0A2B-473C-B91E-0C876B6CE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5EF1D1-EB7C-4DA6-96EE-07DF0CE74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4E5DA1-AEAF-47C5-B749-85611EBB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A7FF-2E5D-4F20-BA91-A7EB369DCC9D}" type="datetimeFigureOut">
              <a:rPr lang="zh-CN" altLang="en-US" smtClean="0"/>
              <a:t>2020/7/30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35990F-3B51-42AC-A249-E76FCB62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41E933-BD6B-4E1D-A340-09FC3A16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3AB5-86A3-4D58-9148-5492B8C64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96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00740-9BE4-4178-A031-257C1DD94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0418AC-75AD-46D0-B9A9-40E339D0F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84A5C5-5A6E-43CB-B058-8E9C459E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A7FF-2E5D-4F20-BA91-A7EB369DCC9D}" type="datetimeFigureOut">
              <a:rPr lang="zh-CN" altLang="en-US" smtClean="0"/>
              <a:t>2020/7/30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43FF9A-18EC-4D32-B897-DB78FC8A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9CB00E-630B-425A-BC34-BDAE7CF1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3AB5-86A3-4D58-9148-5492B8C64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93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41410-36C7-4516-B81B-132895457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26FA8A-AD69-44B2-ADAB-035809684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748897-44DE-4248-876A-E56EB483C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622886-41FE-4A4C-8EC6-591BE7828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A7FF-2E5D-4F20-BA91-A7EB369DCC9D}" type="datetimeFigureOut">
              <a:rPr lang="zh-CN" altLang="en-US" smtClean="0"/>
              <a:t>2020/7/30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547DE8-389B-42B5-9F9E-856FF89F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3DB9D2-20F2-4F25-89D7-77F4A669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3AB5-86A3-4D58-9148-5492B8C64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80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0A29E-F704-4D9C-B0C8-E931B1A86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707982-D039-42D2-BE49-7DFF8001C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56CA67-3913-4F6E-BAD1-AA8EC31BD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0190BF-6CD7-4DC6-A45D-E0829D739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90B298-7D0A-4CF8-9A35-86BDF367A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E2C4FD-CE0C-46AB-932D-4D66859E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A7FF-2E5D-4F20-BA91-A7EB369DCC9D}" type="datetimeFigureOut">
              <a:rPr lang="zh-CN" altLang="en-US" smtClean="0"/>
              <a:t>2020/7/30 Thursday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82D43B-6BF8-4B19-9122-234730B8F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D7759A-265A-4EC9-987E-F5A4BB38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3AB5-86A3-4D58-9148-5492B8C64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19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E76CD-A9D0-4601-B51A-F288F392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C86C77-C372-4451-9BEF-805645F05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A7FF-2E5D-4F20-BA91-A7EB369DCC9D}" type="datetimeFigureOut">
              <a:rPr lang="zh-CN" altLang="en-US" smtClean="0"/>
              <a:t>2020/7/30 Thursday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C4E881-88C1-4CDC-BBB0-A6280163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D2A19A-A62B-4385-8F62-E1B6F3B7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3AB5-86A3-4D58-9148-5492B8C64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88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1DCF38-AAF1-4918-9982-83139D2D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A7FF-2E5D-4F20-BA91-A7EB369DCC9D}" type="datetimeFigureOut">
              <a:rPr lang="zh-CN" altLang="en-US" smtClean="0"/>
              <a:t>2020/7/30 Thursday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15CAD8-063D-4F62-B5F0-8375DA64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75C53B-DA71-4B73-A2FD-29424DC9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3AB5-86A3-4D58-9148-5492B8C64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16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814E3-CBF6-4C96-8630-A1B215EB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4C943-9B0A-4D99-9810-BA4B0742C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92EF1B-05C6-4FBD-98D2-7B4CA0287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D869F8-FEB3-4305-92DA-909A402E9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A7FF-2E5D-4F20-BA91-A7EB369DCC9D}" type="datetimeFigureOut">
              <a:rPr lang="zh-CN" altLang="en-US" smtClean="0"/>
              <a:t>2020/7/30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0DC0A8-D987-4D48-88E2-003C6898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3E5C79-C936-4379-A4A3-BFC9EC57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3AB5-86A3-4D58-9148-5492B8C64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5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E2C59-28F7-47D1-BAD4-A8D8343F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798DCA-40B0-4CA6-B0BE-A37C13601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60B8F9-EF12-42F9-93F7-59A08C535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92B8FF-9A0A-41AF-949D-B54D1898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A7FF-2E5D-4F20-BA91-A7EB369DCC9D}" type="datetimeFigureOut">
              <a:rPr lang="zh-CN" altLang="en-US" smtClean="0"/>
              <a:t>2020/7/30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E93013-8D03-46C9-87DB-72165D26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DB0AF7-E846-45F2-8488-4F926884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3AB5-86A3-4D58-9148-5492B8C64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03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826C2C-A81A-49D2-8B24-C88E6EE20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4941D6-E37D-45BF-9633-6109A4520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E33488-70E2-408E-A687-4BC20CA12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A7FF-2E5D-4F20-BA91-A7EB369DCC9D}" type="datetimeFigureOut">
              <a:rPr lang="zh-CN" altLang="en-US" smtClean="0"/>
              <a:t>2020/7/30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FF8C7E-32DF-44DF-BFA5-D5D683FA7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F883D5-4A57-47A3-8BFE-447A027AD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C3AB5-86A3-4D58-9148-5492B8C64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32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pumkin/PrestoCoverage" TargetMode="External"/><Relationship Id="rId2" Type="http://schemas.openxmlformats.org/officeDocument/2006/relationships/hyperlink" Target="https://github.com/tonerdo/coverlet/blob/master/Documentation/KnownIssues.md#1-vstest-stops-process-execution-earlydotnet-te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1E7BF-2D22-4CA4-B707-84249E2168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Generate Code Coverage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21F65E-6711-4DBB-9537-6ACDA04209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87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D7A8B-E439-4A95-9C92-5FAA407D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en-US" altLang="zh-CN" dirty="0" err="1"/>
              <a:t>PrestoCoverage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2F66A0F-795D-4CE3-9193-51FF8ED21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883" y="1469541"/>
            <a:ext cx="8818330" cy="538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96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4AFAAE2-6C45-4661-A975-660AE4524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231"/>
          </a:xfrm>
        </p:spPr>
        <p:txBody>
          <a:bodyPr/>
          <a:lstStyle/>
          <a:p>
            <a:r>
              <a:rPr lang="en-US" altLang="zh-CN" dirty="0" err="1"/>
              <a:t>PrestoCoverage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ECEF7E-C3E6-4ABD-89CD-B0C19F72E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1AA9228-9DD4-4352-943E-2464B1ACF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3950"/>
            <a:ext cx="12068988" cy="5368925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407F0607-979F-4B31-9E48-17CBC2F1BA1D}"/>
              </a:ext>
            </a:extLst>
          </p:cNvPr>
          <p:cNvSpPr/>
          <p:nvPr/>
        </p:nvSpPr>
        <p:spPr>
          <a:xfrm>
            <a:off x="2166425" y="2743200"/>
            <a:ext cx="1125415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DB741B1-E7A4-4115-837B-E462F5B3C06E}"/>
              </a:ext>
            </a:extLst>
          </p:cNvPr>
          <p:cNvSpPr/>
          <p:nvPr/>
        </p:nvSpPr>
        <p:spPr>
          <a:xfrm>
            <a:off x="2166425" y="3671668"/>
            <a:ext cx="1280160" cy="6749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58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0C7D4-00EF-4985-AAC2-8BD1A97D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D92F9-09E6-4121-94C1-5610A2223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REQUIRES 2017 15.8 or later!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!!!! 2019 LIMITED SUPPORT (Working on a fix!) !!!!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Use Coverlet</a:t>
            </a:r>
            <a:r>
              <a:rPr lang="en-US" altLang="zh-CN" b="1" u="sng" dirty="0"/>
              <a:t>(</a:t>
            </a:r>
            <a:r>
              <a:rPr lang="en-US" altLang="zh-CN" b="1" u="sng" dirty="0">
                <a:hlinkClick r:id="rId2"/>
              </a:rPr>
              <a:t>known issue</a:t>
            </a:r>
            <a:r>
              <a:rPr lang="en-US" altLang="zh-CN" b="1" u="sng" dirty="0"/>
              <a:t>)</a:t>
            </a:r>
            <a:r>
              <a:rPr lang="en-US" altLang="zh-CN" dirty="0">
                <a:solidFill>
                  <a:srgbClr val="FF0000"/>
                </a:solidFill>
              </a:rPr>
              <a:t> to generate .NET Core coverage reports.</a:t>
            </a:r>
          </a:p>
          <a:p>
            <a:r>
              <a:rPr lang="en-US" altLang="zh-CN" dirty="0"/>
              <a:t>Install </a:t>
            </a:r>
            <a:r>
              <a:rPr lang="en-US" altLang="zh-CN" dirty="0" err="1"/>
              <a:t>PrestoCoverage</a:t>
            </a:r>
            <a:r>
              <a:rPr lang="en-US" altLang="zh-CN" dirty="0"/>
              <a:t> to instantly show you which lines were </a:t>
            </a:r>
            <a:r>
              <a:rPr lang="en-US" altLang="zh-CN" dirty="0" err="1"/>
              <a:t>vistied</a:t>
            </a:r>
            <a:r>
              <a:rPr lang="en-US" altLang="zh-CN" dirty="0"/>
              <a:t> by your tests.</a:t>
            </a:r>
          </a:p>
          <a:p>
            <a:r>
              <a:rPr lang="en-US" altLang="zh-CN" dirty="0">
                <a:hlinkClick r:id="rId3"/>
              </a:rPr>
              <a:t>https://github.com/ppumkin/PrestoCoverage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62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60</Words>
  <Application>Microsoft Office PowerPoint</Application>
  <PresentationFormat>宽屏</PresentationFormat>
  <Paragraphs>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Generate Code Coverage</vt:lpstr>
      <vt:lpstr>PrestoCoverage</vt:lpstr>
      <vt:lpstr>PrestoCoverage</vt:lpstr>
      <vt:lpstr>Risk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 Code Coverage</dc:title>
  <dc:creator>李卓</dc:creator>
  <cp:lastModifiedBy>李卓</cp:lastModifiedBy>
  <cp:revision>12</cp:revision>
  <dcterms:created xsi:type="dcterms:W3CDTF">2020-07-30T03:02:33Z</dcterms:created>
  <dcterms:modified xsi:type="dcterms:W3CDTF">2020-07-30T07:50:41Z</dcterms:modified>
</cp:coreProperties>
</file>