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RobotFramework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Install steps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5535" cy="4351655"/>
          </a:xfrm>
        </p:spPr>
        <p:txBody>
          <a:bodyPr/>
          <a:p>
            <a:r>
              <a:rPr lang="en-US" altLang="zh-CN"/>
              <a:t>pyhon3</a:t>
            </a:r>
            <a:endParaRPr lang="en-US" altLang="zh-CN"/>
          </a:p>
          <a:p>
            <a:r>
              <a:rPr lang="en-US" altLang="zh-CN"/>
              <a:t>pip install robotframework</a:t>
            </a:r>
            <a:endParaRPr lang="en-US" altLang="zh-CN"/>
          </a:p>
          <a:p>
            <a:r>
              <a:rPr lang="en-US" altLang="zh-CN"/>
              <a:t>pip install -U wxPython</a:t>
            </a:r>
            <a:endParaRPr lang="en-US" altLang="zh-CN"/>
          </a:p>
          <a:p>
            <a:r>
              <a:rPr lang="en-US" altLang="zh-CN"/>
              <a:t>pip install -U psutil</a:t>
            </a:r>
            <a:endParaRPr lang="en-US" altLang="zh-CN"/>
          </a:p>
          <a:p>
            <a:r>
              <a:rPr lang="en-US" altLang="zh-CN"/>
              <a:t>pip install -U https://github.com/robotframework/RIDE/archive/master.zip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直接运行测试和后期处理输出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28935" cy="3781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3649980"/>
                <a:gridCol w="4775835"/>
              </a:tblGrid>
              <a:tr h="1260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入口点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作为模块运行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以脚本运行</a:t>
                      </a:r>
                      <a:endParaRPr lang="zh-CN" altLang="en-US" sz="2800"/>
                    </a:p>
                  </a:txBody>
                  <a:tcPr/>
                </a:tc>
              </a:tr>
              <a:tr h="1260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测试执行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python -m robot.run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python path/robot/run.py</a:t>
                      </a:r>
                      <a:endParaRPr lang="zh-CN" altLang="en-US" sz="2800"/>
                    </a:p>
                  </a:txBody>
                  <a:tcPr/>
                </a:tc>
              </a:tr>
              <a:tr h="1260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后期处理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python -m robot.rebot 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python path/robot/rebot.py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SeleniumLibrary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560" y="1825625"/>
            <a:ext cx="11405235" cy="4351655"/>
          </a:xfrm>
        </p:spPr>
        <p:txBody>
          <a:bodyPr/>
          <a:p>
            <a:r>
              <a:rPr lang="zh-CN" altLang="en-US"/>
              <a:t>SeleniumLibrary works with Selenium 3 and 4. It supports Python 2.7 as well as Python 3.6 or newer.</a:t>
            </a:r>
            <a:endParaRPr lang="zh-CN" altLang="en-US"/>
          </a:p>
          <a:p>
            <a:r>
              <a:rPr lang="en-US" altLang="zh-CN"/>
              <a:t>install library:</a:t>
            </a:r>
            <a:endParaRPr lang="zh-CN" altLang="en-US"/>
          </a:p>
          <a:p>
            <a:pPr lvl="1"/>
            <a:r>
              <a:rPr lang="zh-CN" altLang="en-US"/>
              <a:t>pip install --upgrade robotframework-seleniumlibrary</a:t>
            </a:r>
            <a:endParaRPr lang="zh-CN" altLang="en-US"/>
          </a:p>
          <a:p>
            <a:r>
              <a:rPr lang="en-US" altLang="zh-CN"/>
              <a:t>intall Browser drivers</a:t>
            </a:r>
            <a:endParaRPr lang="en-US" altLang="zh-CN"/>
          </a:p>
          <a:p>
            <a:pPr lvl="1"/>
            <a:r>
              <a:rPr lang="zh-CN" altLang="en-US"/>
              <a:t>https://github.com/rasjani/webdrivermanager</a:t>
            </a:r>
            <a:endParaRPr lang="zh-CN" altLang="en-US"/>
          </a:p>
          <a:p>
            <a:pPr lvl="1"/>
            <a:r>
              <a:rPr lang="zh-CN" altLang="en-US"/>
              <a:t>将下载各浏览器对应的</a:t>
            </a:r>
            <a:r>
              <a:rPr lang="en-US" altLang="zh-CN"/>
              <a:t>driver.exe执行文件加入到电脑的环境变量中，建议直接将他放到python3的script中</a:t>
            </a:r>
            <a:r>
              <a:rPr lang="zh-CN" altLang="en-US"/>
              <a:t>。（where python 查找</a:t>
            </a:r>
            <a:r>
              <a:rPr lang="en-US" altLang="zh-CN"/>
              <a:t>python</a:t>
            </a:r>
            <a:r>
              <a:rPr lang="zh-CN" altLang="en-US"/>
              <a:t>安装位置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a098dfd-b0cf-46de-bd52-e5271be64c2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RobotFramework</vt:lpstr>
      <vt:lpstr>Install steps</vt:lpstr>
      <vt:lpstr>直接运行测试和后期处理输出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李卓</dc:creator>
  <cp:lastModifiedBy>伊利亚特</cp:lastModifiedBy>
  <cp:revision>9</cp:revision>
  <dcterms:created xsi:type="dcterms:W3CDTF">2020-07-20T07:32:00Z</dcterms:created>
  <dcterms:modified xsi:type="dcterms:W3CDTF">2020-07-21T03:25:43Z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