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8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7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94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61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55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6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98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33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6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5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922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0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9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24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8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7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ng.org/doc/" TargetMode="External"/><Relationship Id="rId2" Type="http://schemas.openxmlformats.org/officeDocument/2006/relationships/hyperlink" Target="https://juni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asymock.org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mock/powermoc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de.org/" TargetMode="External"/><Relationship Id="rId2" Type="http://schemas.openxmlformats.org/officeDocument/2006/relationships/hyperlink" Target="https://docs.seleniumhq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" TargetMode="External"/><Relationship Id="rId2" Type="http://schemas.openxmlformats.org/officeDocument/2006/relationships/hyperlink" Target="https://jbehav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66195-AA00-4233-986F-90A1566A8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D118E8-DCB3-4D53-BEAF-A66EF434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/>
              <a:t>TDD-J</a:t>
            </a:r>
            <a:endParaRPr lang="zh-CN" altLang="en-US" sz="8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8032AE2-A548-43D2-803A-A8FEBDBB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549" y="4009771"/>
            <a:ext cx="1933908" cy="1244361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>
                <a:solidFill>
                  <a:srgbClr val="FAF5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李卓</a:t>
            </a:r>
          </a:p>
        </p:txBody>
      </p:sp>
    </p:spTree>
    <p:extLst>
      <p:ext uri="{BB962C8B-B14F-4D97-AF65-F5344CB8AC3E}">
        <p14:creationId xmlns:p14="http://schemas.microsoft.com/office/powerpoint/2010/main" val="3120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F9F7-50C9-4DC4-AD89-483C25D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B3F2-7786-46A2-8567-61D4555B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8557-D21E-4172-90E2-E045DF3B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4268"/>
            <a:ext cx="7766936" cy="1404594"/>
          </a:xfrm>
        </p:spPr>
        <p:txBody>
          <a:bodyPr/>
          <a:lstStyle/>
          <a:p>
            <a:r>
              <a:rPr lang="zh-CN" altLang="en-US" dirty="0"/>
              <a:t>单元测试框架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E0687-1DE7-43F8-A853-85055342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28421"/>
            <a:ext cx="7766936" cy="3497344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hlinkClick r:id="rId2"/>
              </a:rPr>
              <a:t>Junit</a:t>
            </a:r>
            <a:endParaRPr lang="en-US" altLang="zh-CN" sz="5400" dirty="0"/>
          </a:p>
          <a:p>
            <a:pPr algn="l"/>
            <a:endParaRPr lang="en-US" altLang="zh-CN" sz="5400" dirty="0"/>
          </a:p>
          <a:p>
            <a:pPr algn="l"/>
            <a:r>
              <a:rPr lang="en-US" altLang="zh-CN" sz="5400" dirty="0">
                <a:hlinkClick r:id="rId3"/>
              </a:rPr>
              <a:t>TestNG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703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47A5-0E79-4684-BA4E-5CF19DC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代码覆盖率工具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0F87-3D32-443D-B97C-ED7DD645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hlinkClick r:id="rId2"/>
              </a:rPr>
              <a:t>JaCoCo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46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439D-C5AC-4970-8EE2-4DEE02C2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AADE4-36A6-4509-8405-4F3072FE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Mockito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EasyMock</a:t>
            </a:r>
            <a:endParaRPr lang="en-US" altLang="zh-CN" sz="4400" dirty="0"/>
          </a:p>
          <a:p>
            <a:r>
              <a:rPr lang="en-US" altLang="zh-CN" sz="4400" dirty="0">
                <a:hlinkClick r:id="rId4"/>
              </a:rPr>
              <a:t>PowerMock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10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8918A-9E25-4169-9BC2-A481AE21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A8205-FD40-4523-BA60-03C887EE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AB21-063D-43C7-AFF6-6EA539C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测试框架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78F19-567C-4825-B36B-9A4F87DC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Selenium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Selenide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42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F1FB-07E5-4CF9-9018-1D2E27E0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 </a:t>
            </a:r>
            <a:r>
              <a:rPr lang="zh-CN" altLang="en-US" dirty="0"/>
              <a:t>行为测试开发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48503-3D61-49E4-B27A-BBC6EA9E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>
                <a:hlinkClick r:id="rId2"/>
              </a:rPr>
              <a:t>Jbehave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Cucumber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65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A85A-7FE2-4B13-A643-6755AE97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红灯</a:t>
            </a:r>
            <a:r>
              <a:rPr lang="en-US" altLang="zh-CN" dirty="0"/>
              <a:t>-</a:t>
            </a:r>
            <a:r>
              <a:rPr lang="zh-CN" altLang="en-US" dirty="0"/>
              <a:t>绿灯</a:t>
            </a:r>
            <a:r>
              <a:rPr lang="en-US" altLang="zh-CN" dirty="0"/>
              <a:t>-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512A0-A553-47CD-8C27-B0250EEB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先编写测试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再编写实现代码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时机成熟，重构代码，不改变外部行为并保证现有测试用例都通过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CEB219-BC1B-41A6-AADF-C40D99E7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3453861"/>
            <a:ext cx="3998068" cy="2590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55910D-B25F-426F-8DBC-1FE025E2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562F-1719-41DC-82C9-38A28590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单元提供反馈回路最快</a:t>
            </a:r>
            <a:endParaRPr lang="en-US" altLang="zh-CN" dirty="0"/>
          </a:p>
          <a:p>
            <a:r>
              <a:rPr lang="en-US" altLang="zh-CN" dirty="0"/>
              <a:t>KISS(keep it simple stupid </a:t>
            </a:r>
            <a:r>
              <a:rPr lang="zh-CN" altLang="en-US" dirty="0"/>
              <a:t>保持简单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单元测试、集成测试、</a:t>
            </a:r>
            <a:r>
              <a:rPr lang="en-US" altLang="zh-CN" dirty="0"/>
              <a:t>UI</a:t>
            </a:r>
            <a:r>
              <a:rPr lang="zh-CN" altLang="en-US" dirty="0"/>
              <a:t>测试 测试用例数量对比图</a:t>
            </a:r>
            <a:endParaRPr lang="en-US" altLang="zh-CN" dirty="0"/>
          </a:p>
          <a:p>
            <a:r>
              <a:rPr lang="zh-CN" altLang="en-US" dirty="0"/>
              <a:t>集成测试退化为串联测试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TDD</a:t>
            </a:r>
            <a:r>
              <a:rPr lang="zh-CN" altLang="en-US" dirty="0"/>
              <a:t>中单元测试主要目的是定义需求和目的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而</a:t>
            </a:r>
            <a:r>
              <a:rPr lang="zh-CN" altLang="en-US" dirty="0"/>
              <a:t>验证只是副产品</a:t>
            </a:r>
          </a:p>
        </p:txBody>
      </p:sp>
    </p:spTree>
    <p:extLst>
      <p:ext uri="{BB962C8B-B14F-4D97-AF65-F5344CB8AC3E}">
        <p14:creationId xmlns:p14="http://schemas.microsoft.com/office/powerpoint/2010/main" val="157764998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97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Arial</vt:lpstr>
      <vt:lpstr>Trebuchet MS</vt:lpstr>
      <vt:lpstr>Wingdings 3</vt:lpstr>
      <vt:lpstr>平面</vt:lpstr>
      <vt:lpstr>TDD-J</vt:lpstr>
      <vt:lpstr>单元测试框架</vt:lpstr>
      <vt:lpstr>代码覆盖率工具</vt:lpstr>
      <vt:lpstr>模拟框架</vt:lpstr>
      <vt:lpstr>用户界面测试</vt:lpstr>
      <vt:lpstr>Web测试框架</vt:lpstr>
      <vt:lpstr>BDD 行为测试开发</vt:lpstr>
      <vt:lpstr>红灯-绿灯-重构</vt:lpstr>
      <vt:lpstr>单元测试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TDD-J</dc:title>
  <dc:creator>li.ouhz@foxmail.com</dc:creator>
  <cp:lastModifiedBy>li.ouhz@foxmail.com</cp:lastModifiedBy>
  <cp:revision>13</cp:revision>
  <dcterms:created xsi:type="dcterms:W3CDTF">2019-09-14T13:43:29Z</dcterms:created>
  <dcterms:modified xsi:type="dcterms:W3CDTF">2019-09-14T15:19:21Z</dcterms:modified>
</cp:coreProperties>
</file>