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78BD55-FB2F-4787-B4F9-D07DAC1E871B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61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9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2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040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4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3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816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85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D96BBA-62E7-48DC-AD91-0890B4B3247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F0BCCB0-DD5C-481D-83F3-DD00E7E6CE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00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8D57-18B2-4B84-AB54-67CDC5405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 to write case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BB0EC-444A-4BB0-BB8F-6E6EE1E0D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F3E8-9CFC-4412-A877-82490D9F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E6793-495F-443C-BA0E-70E0D721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286000"/>
            <a:ext cx="10938235" cy="4572000"/>
          </a:xfrm>
        </p:spPr>
        <p:txBody>
          <a:bodyPr/>
          <a:lstStyle/>
          <a:p>
            <a:r>
              <a:rPr lang="en-US" altLang="zh-CN" dirty="0"/>
              <a:t>Scenario…</a:t>
            </a:r>
          </a:p>
          <a:p>
            <a:pPr marL="0" indent="0">
              <a:buNone/>
            </a:pPr>
            <a:r>
              <a:rPr lang="en-US" altLang="zh-CN" dirty="0"/>
              <a:t>Tell us a story about why/what I want to check.</a:t>
            </a:r>
          </a:p>
          <a:p>
            <a:r>
              <a:rPr lang="en-US" altLang="zh-CN" dirty="0"/>
              <a:t>Given</a:t>
            </a:r>
          </a:p>
          <a:p>
            <a:pPr marL="0" indent="0">
              <a:buNone/>
            </a:pPr>
            <a:r>
              <a:rPr lang="en-US" altLang="zh-CN" dirty="0"/>
              <a:t>I need make some preparation before testing</a:t>
            </a:r>
          </a:p>
          <a:p>
            <a:r>
              <a:rPr lang="en-US" altLang="zh-CN" dirty="0"/>
              <a:t>When</a:t>
            </a:r>
          </a:p>
          <a:p>
            <a:pPr marL="0" indent="0">
              <a:buNone/>
            </a:pPr>
            <a:r>
              <a:rPr lang="en-US" altLang="zh-CN" dirty="0"/>
              <a:t>I need input or filter something during testing.</a:t>
            </a:r>
          </a:p>
          <a:p>
            <a:r>
              <a:rPr lang="en-US" altLang="zh-CN" dirty="0"/>
              <a:t>Then</a:t>
            </a:r>
          </a:p>
          <a:p>
            <a:pPr marL="0" indent="0">
              <a:buNone/>
            </a:pPr>
            <a:r>
              <a:rPr lang="en-US" altLang="zh-CN" dirty="0"/>
              <a:t>I get the output and check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04DF-F4F7-4DA4-86F6-FE6AA57C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How to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90F2D-897A-40AC-9FF3-BE81BB84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803" y="1348032"/>
            <a:ext cx="11136198" cy="5509967"/>
          </a:xfrm>
        </p:spPr>
        <p:txBody>
          <a:bodyPr>
            <a:normAutofit/>
          </a:bodyPr>
          <a:lstStyle/>
          <a:p>
            <a:r>
              <a:rPr lang="en-US" altLang="zh-CN" dirty="0"/>
              <a:t>Step1</a:t>
            </a:r>
          </a:p>
          <a:p>
            <a:pPr marL="0" indent="0">
              <a:buNone/>
            </a:pPr>
            <a:r>
              <a:rPr lang="en-US" altLang="zh-CN" dirty="0"/>
              <a:t>Create case under:</a:t>
            </a:r>
          </a:p>
          <a:p>
            <a:pPr marL="0" indent="0">
              <a:buNone/>
            </a:pPr>
            <a:r>
              <a:rPr lang="en-US" altLang="zh-CN" dirty="0"/>
              <a:t>Add function test case to \beaver\tests\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Add Unit test case to \beaver\tests\unit</a:t>
            </a:r>
          </a:p>
          <a:p>
            <a:r>
              <a:rPr lang="en-US" altLang="zh-CN" dirty="0"/>
              <a:t>Step 2</a:t>
            </a:r>
          </a:p>
          <a:p>
            <a:r>
              <a:rPr lang="en-US" altLang="zh-CN" dirty="0"/>
              <a:t>According your scenario to name your case</a:t>
            </a:r>
          </a:p>
          <a:p>
            <a:r>
              <a:rPr lang="en-US" altLang="zh-CN" dirty="0"/>
              <a:t>Step 3</a:t>
            </a:r>
          </a:p>
          <a:p>
            <a:r>
              <a:rPr lang="en-US" altLang="zh-CN" dirty="0"/>
              <a:t>Add code convention including scenario/Given/When/Then</a:t>
            </a:r>
          </a:p>
          <a:p>
            <a:r>
              <a:rPr lang="en-US" altLang="zh-CN" dirty="0"/>
              <a:t>Step 4</a:t>
            </a:r>
          </a:p>
          <a:p>
            <a:r>
              <a:rPr lang="en-US" altLang="zh-CN" dirty="0"/>
              <a:t>Add test code according case definition</a:t>
            </a:r>
          </a:p>
          <a:p>
            <a:r>
              <a:rPr lang="en-US" altLang="zh-CN" dirty="0"/>
              <a:t>Step 5</a:t>
            </a:r>
          </a:p>
          <a:p>
            <a:r>
              <a:rPr lang="en-US" altLang="zh-CN" dirty="0"/>
              <a:t>Checkout the related information about fail cases then we can update code or case base on them.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45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4D2F6-AFDB-4693-9F4D-F909B009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73F96B8-C7FB-44A5-8BDC-0F6B1D7D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3655E-1274-43E0-A11F-1B360B6E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82632"/>
            <a:ext cx="4388374" cy="67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4152D-1A8C-4914-8D37-BA9ABC97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Template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A75BB1-B948-40B6-A956-AAF8EC8ED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5291" y="2082721"/>
            <a:ext cx="11456709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#import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 Create "case name.txt“ to store fail/pass number: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#file = open("Case_name.txt", "w")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#=====================================test case name=======================================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#Scenario…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#What do you want to check in this case?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#Given…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#The precondition of test case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#When…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#What do you give the input?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#Then…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#What do you want to get?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#If you get what you wanna then pass_num+1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#If you don't get what you wanna then fail_num+1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 checkout file named by "case name" to store relate information about fail cases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#===========================================checkout result======================================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#file.write("Fail:%s\n" % fail_num)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#file.write("Pass:%s\n" % pass_num)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#file.close()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2857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78</TotalTime>
  <Words>131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Book</vt:lpstr>
      <vt:lpstr>剪切</vt:lpstr>
      <vt:lpstr>How to write case</vt:lpstr>
      <vt:lpstr>Definition</vt:lpstr>
      <vt:lpstr>How to write</vt:lpstr>
      <vt:lpstr>PATH</vt:lpstr>
      <vt:lpstr>Template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case</dc:title>
  <dc:creator>li.ouhz@foxmail.com</dc:creator>
  <cp:lastModifiedBy>li.ouhz@foxmail.com</cp:lastModifiedBy>
  <cp:revision>11</cp:revision>
  <dcterms:created xsi:type="dcterms:W3CDTF">2019-10-22T08:58:02Z</dcterms:created>
  <dcterms:modified xsi:type="dcterms:W3CDTF">2019-10-28T01:28:26Z</dcterms:modified>
</cp:coreProperties>
</file>