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34BD1-EA4E-4BC1-9805-F52CA5133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EA189-07EC-4C91-BFEB-60ECA8EE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4266E-51DC-4F7E-8C9D-30D0EA1A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A1B2C-C5C2-4519-8A2D-417D28C7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A40AE-3DD4-4F35-AE33-C70F1C7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2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481AE-B984-47F7-B36E-FD2E5896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FB0EA-AC07-46F7-9906-4696B7BF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47B6C-9B30-446D-99BA-6B4B669B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A56A-8ECF-45AB-8F0F-EF2B58C8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5C968-53EE-4830-9B3D-26AD4F6F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698B55-236B-4827-A3FF-95C7AC8BD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FE19-F3B7-430C-83BF-DA90841F7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AF545-F4C0-4DD5-884C-93FE21B8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E1E0-3A9B-4155-A0DA-E639F09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7C82-0B7D-4929-97C7-EA40686A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89A1A-23E4-447B-B2EA-4C1BD67E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F4204-3C3F-4E66-ABFC-2ADDB456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773C-0337-4AFF-A60A-522AE4C0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A802C-894F-4E17-B53D-6FA6931A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6F98D-4669-4B6F-9BEB-1C92E4AE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6A26-5E21-4C3C-BACD-FD0F64C7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5EDEA-82A5-4578-BE87-1795552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F0F48-5846-430A-8BD8-241DCB39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09AD4-4540-4307-ACA5-3F110E55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89700-DA5E-4712-BC73-48420EBE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1552E-AB9C-4598-806C-D4B69D71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01C20-3137-449D-9A65-AE0BDC663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B0882-03A1-40A5-8451-7F225978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A94B6-848B-4846-B97E-7FF9EE6C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3563-CE23-471F-A96D-C1FDDE54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F8012-6BED-447F-A0BA-67DF8B45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F9E0D-D365-4C3E-9341-3BDFE608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6BFD9-56DC-4623-B0A4-2909CA68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C127B-F9C5-4C9B-9D77-7B8343D4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249B6-DB0F-45AC-898D-6E087F6E8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6CAE7E-9094-4C7E-A8F1-64B254596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5102B-00D4-4F19-AF7B-B9D4B7F6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2F774-8F7A-401B-98C2-B922F002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327F9-E7A9-4D7D-8A68-5E561BE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ADB4-4ABB-4F86-A071-A8A218A9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76BC8-FD6D-441D-BB6C-4FFDB82E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555BE-C49D-402D-9E6F-D3673EDC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97FA0-8605-45DC-9DE7-1E8500D5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8524E-0715-4B1E-9DE2-D7D20B24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934DB2-4B1C-4F2F-A5B6-BE296D58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428AA-DB0C-4EE2-8FF5-EC43C545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F7A53-CB9E-4C9D-85A4-D7394ABF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4A969-AC3F-4EEA-B5CA-2DFF1C81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1DA4B-F755-44C9-BB4F-333D5D74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D5967-DBAF-4F14-92E4-D9D9B8E8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3DE6B-02A6-4641-B7A0-57181E24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74743-C9F2-40B1-8987-540F6B7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9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8BA92-D0B6-4D1C-A9C7-053794FE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1ADD38-2918-48E6-92DF-DAC236A6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003DB-E23D-4B34-9AD6-28BD5D552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48F07-AA3F-456A-A62A-AB1808AE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7CE43-9F40-41CE-B3FD-BB5BFA86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47017-B4EE-4685-A586-F8F01F09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8FCE5D-5C5E-432A-B91B-6D7A1101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E3E06-B13A-4F5B-AF9D-043D48AB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61BE0-3E48-4CC0-9B13-86BD668B6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08EA-17C9-4E4D-AEA6-E86FE4F7279A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8193D-23E3-411A-B9B6-D0056906D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AC566-11C4-4C02-AA32-4BA3573F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341C-6EAB-45C2-81F1-3EF95932C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8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7D8F46-049B-4FEE-B606-75683D0E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9" y="2143835"/>
            <a:ext cx="535169" cy="1063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464A0-F4A2-4078-A063-567BCDFE7BEE}"/>
              </a:ext>
            </a:extLst>
          </p:cNvPr>
          <p:cNvSpPr txBox="1"/>
          <p:nvPr/>
        </p:nvSpPr>
        <p:spPr>
          <a:xfrm>
            <a:off x="486926" y="3242128"/>
            <a:ext cx="80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7FAB5-E8AD-43F9-818F-63AB7B963A6C}"/>
              </a:ext>
            </a:extLst>
          </p:cNvPr>
          <p:cNvSpPr/>
          <p:nvPr/>
        </p:nvSpPr>
        <p:spPr>
          <a:xfrm>
            <a:off x="1895913" y="889233"/>
            <a:ext cx="1484851" cy="494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B01475-9106-46D0-8A9B-1A8FC117AD22}"/>
              </a:ext>
            </a:extLst>
          </p:cNvPr>
          <p:cNvSpPr/>
          <p:nvPr/>
        </p:nvSpPr>
        <p:spPr>
          <a:xfrm>
            <a:off x="3884103" y="570452"/>
            <a:ext cx="2004969" cy="402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주최측으로 </a:t>
            </a:r>
            <a:r>
              <a:rPr lang="ko-KR" altLang="en-US" sz="1050" dirty="0" err="1">
                <a:solidFill>
                  <a:schemeClr val="tx1"/>
                </a:solidFill>
              </a:rPr>
              <a:t>회원가입한다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65D810-7BAF-4416-B74B-A06345927D12}"/>
              </a:ext>
            </a:extLst>
          </p:cNvPr>
          <p:cNvSpPr/>
          <p:nvPr/>
        </p:nvSpPr>
        <p:spPr>
          <a:xfrm>
            <a:off x="3884103" y="1107348"/>
            <a:ext cx="2004969" cy="402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일반회원으로 </a:t>
            </a:r>
            <a:r>
              <a:rPr lang="ko-KR" altLang="en-US" sz="1050" dirty="0" err="1">
                <a:solidFill>
                  <a:schemeClr val="tx1"/>
                </a:solidFill>
              </a:rPr>
              <a:t>회원가입한다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A47028-6FB0-4321-8940-647599A94F88}"/>
              </a:ext>
            </a:extLst>
          </p:cNvPr>
          <p:cNvSpPr/>
          <p:nvPr/>
        </p:nvSpPr>
        <p:spPr>
          <a:xfrm>
            <a:off x="1895913" y="2623547"/>
            <a:ext cx="1484851" cy="494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BD718-0049-4C7F-8D73-A7325CE4F38E}"/>
              </a:ext>
            </a:extLst>
          </p:cNvPr>
          <p:cNvSpPr/>
          <p:nvPr/>
        </p:nvSpPr>
        <p:spPr>
          <a:xfrm>
            <a:off x="3884103" y="2273008"/>
            <a:ext cx="2004969" cy="402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주최측으로 로그인한다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1D202-6E52-4329-BCF9-D097E612E69A}"/>
              </a:ext>
            </a:extLst>
          </p:cNvPr>
          <p:cNvSpPr/>
          <p:nvPr/>
        </p:nvSpPr>
        <p:spPr>
          <a:xfrm>
            <a:off x="3884103" y="3364655"/>
            <a:ext cx="2004969" cy="402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일반회원으로 로그인한다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A54053-2229-4149-B560-06E969FC4277}"/>
              </a:ext>
            </a:extLst>
          </p:cNvPr>
          <p:cNvSpPr/>
          <p:nvPr/>
        </p:nvSpPr>
        <p:spPr>
          <a:xfrm>
            <a:off x="1895913" y="5364543"/>
            <a:ext cx="1484851" cy="4949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안내페이지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BE118B-3C61-4AAC-BE65-2565D124A2F4}"/>
              </a:ext>
            </a:extLst>
          </p:cNvPr>
          <p:cNvSpPr/>
          <p:nvPr/>
        </p:nvSpPr>
        <p:spPr>
          <a:xfrm>
            <a:off x="6302930" y="2042502"/>
            <a:ext cx="1750501" cy="346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부스를 등록한다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51DA25-5355-4AFA-BD17-CBA5FFC5F2B2}"/>
              </a:ext>
            </a:extLst>
          </p:cNvPr>
          <p:cNvSpPr/>
          <p:nvPr/>
        </p:nvSpPr>
        <p:spPr>
          <a:xfrm>
            <a:off x="6328097" y="2534360"/>
            <a:ext cx="1750501" cy="346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등록 부스를 조회한다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A0923-1263-46D3-AA7A-0477080B1641}"/>
              </a:ext>
            </a:extLst>
          </p:cNvPr>
          <p:cNvSpPr/>
          <p:nvPr/>
        </p:nvSpPr>
        <p:spPr>
          <a:xfrm>
            <a:off x="8517624" y="2532154"/>
            <a:ext cx="1750502" cy="346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 부스를 수정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삭제한다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3665A4-FF3E-493F-A840-A9952BBED086}"/>
              </a:ext>
            </a:extLst>
          </p:cNvPr>
          <p:cNvSpPr/>
          <p:nvPr/>
        </p:nvSpPr>
        <p:spPr>
          <a:xfrm>
            <a:off x="6328097" y="3188594"/>
            <a:ext cx="1750501" cy="346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부스 대여를 신청한다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9EC062-5A98-464F-BB8F-E98F97B24720}"/>
              </a:ext>
            </a:extLst>
          </p:cNvPr>
          <p:cNvSpPr/>
          <p:nvPr/>
        </p:nvSpPr>
        <p:spPr>
          <a:xfrm>
            <a:off x="6328097" y="3709254"/>
            <a:ext cx="1750501" cy="346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신청 부스를 조회한다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60D862-1720-41C5-BD20-A7DDDB7A7AC1}"/>
              </a:ext>
            </a:extLst>
          </p:cNvPr>
          <p:cNvSpPr/>
          <p:nvPr/>
        </p:nvSpPr>
        <p:spPr>
          <a:xfrm>
            <a:off x="8517624" y="3709253"/>
            <a:ext cx="1750502" cy="346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신청 부스를 수정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취소한다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1A95B-850E-499F-96DC-8FCA5780C6F2}"/>
              </a:ext>
            </a:extLst>
          </p:cNvPr>
          <p:cNvSpPr/>
          <p:nvPr/>
        </p:nvSpPr>
        <p:spPr>
          <a:xfrm>
            <a:off x="3884102" y="5410681"/>
            <a:ext cx="2004969" cy="402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축제 목록 창으로 이동한다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3132EC-5C99-4EE4-BE3C-5F72916F1A2B}"/>
              </a:ext>
            </a:extLst>
          </p:cNvPr>
          <p:cNvSpPr/>
          <p:nvPr/>
        </p:nvSpPr>
        <p:spPr>
          <a:xfrm>
            <a:off x="6518245" y="5410681"/>
            <a:ext cx="1560354" cy="402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축제 부스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정보를 조회한다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F95CC06-271D-49C7-A3BC-16DA0871B03E}"/>
              </a:ext>
            </a:extLst>
          </p:cNvPr>
          <p:cNvCxnSpPr>
            <a:stCxn id="22" idx="3"/>
            <a:endCxn id="10" idx="2"/>
          </p:cNvCxnSpPr>
          <p:nvPr/>
        </p:nvCxnSpPr>
        <p:spPr>
          <a:xfrm flipH="1" flipV="1">
            <a:off x="2638339" y="3118496"/>
            <a:ext cx="5440260" cy="2493521"/>
          </a:xfrm>
          <a:prstGeom prst="bentConnector4">
            <a:avLst>
              <a:gd name="adj1" fmla="val -4202"/>
              <a:gd name="adj2" fmla="val 54037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E0AA6ED-1467-4E18-A76F-2DF9E4B67B7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078598" y="3882331"/>
            <a:ext cx="439026" cy="1"/>
          </a:xfrm>
          <a:prstGeom prst="straightConnector1">
            <a:avLst/>
          </a:prstGeom>
          <a:ln w="1270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5FE49F0-C1AC-4F20-B0DF-EFE5F04176A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080818" y="1136708"/>
            <a:ext cx="815095" cy="1538972"/>
          </a:xfrm>
          <a:prstGeom prst="curvedConnector3">
            <a:avLst/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3E8E154-F95E-453C-8933-106DD2A348D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80818" y="2675680"/>
            <a:ext cx="815095" cy="195342"/>
          </a:xfrm>
          <a:prstGeom prst="curvedConnector3">
            <a:avLst/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09E7A22D-1950-4081-9F2E-6F3179C9B23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080818" y="2675680"/>
            <a:ext cx="815095" cy="2936338"/>
          </a:xfrm>
          <a:prstGeom prst="curvedConnector3">
            <a:avLst/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366BFA9-FE2D-4179-B248-EB19315E4B06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380764" y="5612017"/>
            <a:ext cx="503338" cy="1"/>
          </a:xfrm>
          <a:prstGeom prst="straightConnector1">
            <a:avLst/>
          </a:prstGeom>
          <a:ln w="1270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8EEB007-7911-4A18-8677-1A383B9E55F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380764" y="2871022"/>
            <a:ext cx="503339" cy="694969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C1FA6F3-B070-4426-9DB1-12B63740AD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380764" y="2474344"/>
            <a:ext cx="503339" cy="396678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7E7A0E0-AB9D-45F7-980A-45F662B962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80764" y="771788"/>
            <a:ext cx="503339" cy="364920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5D0FC20-F91B-4BD4-B351-D44B71B166C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380764" y="1136708"/>
            <a:ext cx="503339" cy="171976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4836559-A1CD-40CD-9644-8F8E44CFC32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889072" y="2215580"/>
            <a:ext cx="413858" cy="258764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BCFE194-4A83-41BC-A151-738F0E617B2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889072" y="2474344"/>
            <a:ext cx="439025" cy="233094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DA9A3A5-FDB9-4730-B18F-1E8B6B8DDC8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889072" y="3361672"/>
            <a:ext cx="439025" cy="204319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64F0053-B819-4777-AB89-8F406860990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889072" y="3565991"/>
            <a:ext cx="439025" cy="316341"/>
          </a:xfrm>
          <a:prstGeom prst="bentConnector3">
            <a:avLst>
              <a:gd name="adj1" fmla="val 50000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BD8A47E-9AC2-45A1-AEC6-6C3984305B7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8078598" y="2705232"/>
            <a:ext cx="439026" cy="2206"/>
          </a:xfrm>
          <a:prstGeom prst="straightConnector1">
            <a:avLst/>
          </a:prstGeom>
          <a:ln w="1270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FD6E912D-D719-4AAF-9786-E464AD79F9FA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>
          <a:xfrm flipH="1">
            <a:off x="4886587" y="3361672"/>
            <a:ext cx="3192011" cy="2049009"/>
          </a:xfrm>
          <a:prstGeom prst="bentConnector4">
            <a:avLst>
              <a:gd name="adj1" fmla="val -80749"/>
              <a:gd name="adj2" fmla="val 54223"/>
            </a:avLst>
          </a:prstGeom>
          <a:ln w="1905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4EA5847-876F-4822-9D16-67B2AA78555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889071" y="5612017"/>
            <a:ext cx="629174" cy="0"/>
          </a:xfrm>
          <a:prstGeom prst="straightConnector1">
            <a:avLst/>
          </a:prstGeom>
          <a:ln w="1270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0B28135-7939-4EF5-A584-3D872B50038D}"/>
              </a:ext>
            </a:extLst>
          </p:cNvPr>
          <p:cNvSpPr/>
          <p:nvPr/>
        </p:nvSpPr>
        <p:spPr>
          <a:xfrm>
            <a:off x="9515910" y="5410681"/>
            <a:ext cx="1560354" cy="402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대여 신청서를 작성한다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182221-8097-4843-8179-78401C1ED8AC}"/>
              </a:ext>
            </a:extLst>
          </p:cNvPr>
          <p:cNvSpPr txBox="1"/>
          <p:nvPr/>
        </p:nvSpPr>
        <p:spPr>
          <a:xfrm>
            <a:off x="8258772" y="4580388"/>
            <a:ext cx="323165" cy="14142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900" dirty="0" err="1"/>
              <a:t>로그인미완료시</a:t>
            </a:r>
            <a:endParaRPr lang="ko-KR" altLang="en-US" sz="9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F9040A9-D501-4402-A71A-FC274C53E231}"/>
              </a:ext>
            </a:extLst>
          </p:cNvPr>
          <p:cNvCxnSpPr>
            <a:cxnSpLocks/>
            <a:stCxn id="22" idx="3"/>
            <a:endCxn id="84" idx="1"/>
          </p:cNvCxnSpPr>
          <p:nvPr/>
        </p:nvCxnSpPr>
        <p:spPr>
          <a:xfrm>
            <a:off x="8078599" y="5612017"/>
            <a:ext cx="1437311" cy="0"/>
          </a:xfrm>
          <a:prstGeom prst="straightConnector1">
            <a:avLst/>
          </a:prstGeom>
          <a:ln w="12700">
            <a:solidFill>
              <a:srgbClr val="F4B18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C6663EA-C17D-4097-AE9B-688A0CD98140}"/>
              </a:ext>
            </a:extLst>
          </p:cNvPr>
          <p:cNvSpPr txBox="1"/>
          <p:nvPr/>
        </p:nvSpPr>
        <p:spPr>
          <a:xfrm>
            <a:off x="8517624" y="5633123"/>
            <a:ext cx="1029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로그인완료시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8907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예슬</dc:creator>
  <cp:lastModifiedBy>정 예슬</cp:lastModifiedBy>
  <cp:revision>3</cp:revision>
  <dcterms:created xsi:type="dcterms:W3CDTF">2020-07-28T07:09:55Z</dcterms:created>
  <dcterms:modified xsi:type="dcterms:W3CDTF">2020-07-28T07:28:11Z</dcterms:modified>
</cp:coreProperties>
</file>