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68DE6-7C58-4D40-B8BA-06FDD09C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F3ECF-DAE4-41DD-BACE-8A25AC1E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B837E-82E4-4B69-866E-B9F4DFC6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C143D-E4B7-40DC-9CCC-C5A6D0A1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B24C0-94E9-4242-9C26-9F44481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4C36-EE3D-46B1-9478-37686176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096342-5D63-4A6C-8269-086D39C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17609-0259-4CC8-B8D5-B5B81AB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2428A-5725-46B4-8CF9-7B5AB4B2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3D2CA-C6A0-4E99-B628-47697D7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3D4058-555B-4315-91EC-A3D39647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6F3D1-0C4B-4D3B-8E87-1E625949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8614D-9D03-404B-BEF3-5A7730D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E66E3-07E0-4282-97EC-911AF84F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AE375-557A-4CC4-8C72-4A343B8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4EE3-B0AB-46CA-B438-E8E5257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89234-6E77-4051-8A6F-40AA7AA9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FA350-1D37-4220-BDF3-0A442C15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D68E5-7B00-43E7-AF31-3ECC2E4E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0CE4F-B11C-4577-9794-10A8657C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F3A61-CDE7-4B24-927D-D44B7C41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5ED83-B45C-414B-B87C-D38A9615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3C540-2241-409A-B242-37FFC9AC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F4CB2-AB47-4D2A-87EA-5E7A4FBC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07196-0F52-4929-B353-2E7202E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2866-A17D-4936-B8EA-E5337DD3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510E9-848F-44C5-AECC-7E54A3EA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2A9EB-F228-404D-9D30-46D560C5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62A81-557F-4FBE-84B2-253A6947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ACB1C-BB38-4512-98F2-03CA4810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3AF9-2D24-45C2-A5ED-65D5BDA8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82AE1-E057-4367-BC7D-49D7BC91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70876-7118-47E7-B686-6BC79FC4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E27AA-7621-4289-A21A-60C34582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1103D-5287-44DA-85CB-6A71351EE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4E82C-3F0A-4D2E-AE46-96ABC86A3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95CE5A-1EEC-4A8B-AF1F-490F7D57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E95CC-7E4A-4B34-971C-B4536BE5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3251E-6AFF-455F-AC6B-C21B35F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5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055D-E48F-469E-81BC-02BE0232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A780F-D5FC-41CA-967A-C70CC0EA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0BDDF-359B-4852-B59A-3B95DA2F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F58BD-491F-43C7-A444-75BFD4F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8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4FF0DB-B007-4C3E-A371-A2E9D538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59FD5E-3F5D-4F5C-BCE9-B320A0AD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9D24C-F46E-4F59-A3FA-01E44D72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C9080-FEBC-4CD0-A1E3-609C38D0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9914E-98D5-42DF-ADBF-B3898745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C83FC-339B-4D18-8BE6-76CCFD58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9B3D2-2B19-44C6-BB95-70281F49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C9419-8220-4B85-B9DB-8BD00807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89024-5DF5-4FD3-ADE6-8D03985E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CBFB7-D13C-4DE9-9534-4BCCAF70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255D8-FEE3-4EB4-BC82-01B112C3E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FD0BA-19B6-4EEE-B60A-EDF53CD0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91F85-7CE2-4BF5-B028-3D5A0C1C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723F6-71E3-4A00-9956-F4B77282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4BBC4-A90D-44E4-B6BD-DCC2F72B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33931-7EF0-4D20-A1CD-E918D4C5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E736C-53E7-4EC6-A050-0DEAEA2C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A51CA-E938-495F-B67E-BEAE78C6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9898-3A1F-49F5-9B54-1C0EF3C6013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6558A-E613-4419-9A8B-CCB14407A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40DA3-E4B4-4F6B-8743-D9EE9628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2C56-1E0D-423F-97A2-C91EEFE13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932A05C-9F97-48AC-A4BB-69A9C58651A6}"/>
              </a:ext>
            </a:extLst>
          </p:cNvPr>
          <p:cNvSpPr/>
          <p:nvPr/>
        </p:nvSpPr>
        <p:spPr>
          <a:xfrm>
            <a:off x="4619537" y="1558487"/>
            <a:ext cx="1753300" cy="102345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F06B0E-3140-4ADC-ABBE-FA7120DDE1B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32695" y="2070215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1ACBF8-CEC8-4870-B08A-1270C0D0134D}"/>
              </a:ext>
            </a:extLst>
          </p:cNvPr>
          <p:cNvCxnSpPr/>
          <p:nvPr/>
        </p:nvCxnSpPr>
        <p:spPr>
          <a:xfrm>
            <a:off x="6372837" y="2070214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800E8F4-2FDE-481C-ACC8-64A6A5FCD96B}"/>
              </a:ext>
            </a:extLst>
          </p:cNvPr>
          <p:cNvGrpSpPr/>
          <p:nvPr/>
        </p:nvGrpSpPr>
        <p:grpSpPr>
          <a:xfrm>
            <a:off x="457200" y="1590518"/>
            <a:ext cx="4193096" cy="2686110"/>
            <a:chOff x="457200" y="1590518"/>
            <a:chExt cx="4193096" cy="2686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0BC18C-188C-423B-9722-4B3DF8288C7C}"/>
                </a:ext>
              </a:extLst>
            </p:cNvPr>
            <p:cNvSpPr/>
            <p:nvPr/>
          </p:nvSpPr>
          <p:spPr>
            <a:xfrm>
              <a:off x="1788952" y="1590518"/>
              <a:ext cx="1643743" cy="9593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주최측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F67D17-9DE7-4DB3-A868-1CD437C4B917}"/>
                </a:ext>
              </a:extLst>
            </p:cNvPr>
            <p:cNvSpPr/>
            <p:nvPr/>
          </p:nvSpPr>
          <p:spPr>
            <a:xfrm>
              <a:off x="457200" y="2751418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>
                  <a:solidFill>
                    <a:schemeClr val="tx1"/>
                  </a:solidFill>
                </a:rPr>
                <a:t>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8F0E6D-9A02-48FC-9EE9-D4FC289678EA}"/>
                </a:ext>
              </a:extLst>
            </p:cNvPr>
            <p:cNvSpPr/>
            <p:nvPr/>
          </p:nvSpPr>
          <p:spPr>
            <a:xfrm>
              <a:off x="1103154" y="3386715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FCB1401-7D20-409C-BC1F-8E5C4A0CE332}"/>
                </a:ext>
              </a:extLst>
            </p:cNvPr>
            <p:cNvSpPr/>
            <p:nvPr/>
          </p:nvSpPr>
          <p:spPr>
            <a:xfrm>
              <a:off x="2000776" y="3739732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FDDB6F0-F398-43E5-8363-1D8EBBEAF55E}"/>
                </a:ext>
              </a:extLst>
            </p:cNvPr>
            <p:cNvSpPr/>
            <p:nvPr/>
          </p:nvSpPr>
          <p:spPr>
            <a:xfrm>
              <a:off x="3280097" y="3456603"/>
              <a:ext cx="1031845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기관명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69B84A-7E86-4EE9-9D96-719C25E63A68}"/>
                </a:ext>
              </a:extLst>
            </p:cNvPr>
            <p:cNvSpPr/>
            <p:nvPr/>
          </p:nvSpPr>
          <p:spPr>
            <a:xfrm>
              <a:off x="3618451" y="2751418"/>
              <a:ext cx="1031845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연락처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0DE69C8-D110-4A8D-BE4E-0EF3D404EB4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1354822" y="2549912"/>
              <a:ext cx="1256002" cy="46995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3AAD418-9B68-404D-ADFE-99E7CACFDAD6}"/>
                </a:ext>
              </a:extLst>
            </p:cNvPr>
            <p:cNvCxnSpPr>
              <a:cxnSpLocks/>
              <a:stCxn id="12" idx="7"/>
              <a:endCxn id="4" idx="2"/>
            </p:cNvCxnSpPr>
            <p:nvPr/>
          </p:nvCxnSpPr>
          <p:spPr>
            <a:xfrm flipV="1">
              <a:off x="1869322" y="2549912"/>
              <a:ext cx="741502" cy="91543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C8E1DB-9F52-414B-950B-F295B7CB692C}"/>
                </a:ext>
              </a:extLst>
            </p:cNvPr>
            <p:cNvCxnSpPr>
              <a:cxnSpLocks/>
              <a:stCxn id="13" idx="0"/>
              <a:endCxn id="4" idx="2"/>
            </p:cNvCxnSpPr>
            <p:nvPr/>
          </p:nvCxnSpPr>
          <p:spPr>
            <a:xfrm flipV="1">
              <a:off x="2449587" y="2549912"/>
              <a:ext cx="161237" cy="11898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F0708E5-A460-4E44-8480-519168B94C40}"/>
                </a:ext>
              </a:extLst>
            </p:cNvPr>
            <p:cNvCxnSpPr>
              <a:cxnSpLocks/>
              <a:stCxn id="14" idx="1"/>
              <a:endCxn id="4" idx="2"/>
            </p:cNvCxnSpPr>
            <p:nvPr/>
          </p:nvCxnSpPr>
          <p:spPr>
            <a:xfrm flipH="1" flipV="1">
              <a:off x="2610824" y="2549912"/>
              <a:ext cx="820383" cy="98531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B0A4895-E179-4F12-809D-5EF5547A27CE}"/>
                </a:ext>
              </a:extLst>
            </p:cNvPr>
            <p:cNvCxnSpPr>
              <a:cxnSpLocks/>
              <a:stCxn id="15" idx="2"/>
              <a:endCxn id="4" idx="2"/>
            </p:cNvCxnSpPr>
            <p:nvPr/>
          </p:nvCxnSpPr>
          <p:spPr>
            <a:xfrm flipH="1" flipV="1">
              <a:off x="2610824" y="2549912"/>
              <a:ext cx="1007627" cy="46995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2E242F5-5CD6-4477-86C5-97B4BE32DD64}"/>
              </a:ext>
            </a:extLst>
          </p:cNvPr>
          <p:cNvGrpSpPr/>
          <p:nvPr/>
        </p:nvGrpSpPr>
        <p:grpSpPr>
          <a:xfrm>
            <a:off x="6025448" y="1622550"/>
            <a:ext cx="5527392" cy="3079481"/>
            <a:chOff x="6025448" y="1622550"/>
            <a:chExt cx="5527392" cy="30794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686A83-15DB-47A0-A18B-E1352BCA3ED1}"/>
                </a:ext>
              </a:extLst>
            </p:cNvPr>
            <p:cNvSpPr/>
            <p:nvPr/>
          </p:nvSpPr>
          <p:spPr>
            <a:xfrm>
              <a:off x="7559679" y="1622550"/>
              <a:ext cx="1643743" cy="9593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일반회원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1F17619-024E-4B21-A72D-DE93D822B340}"/>
                </a:ext>
              </a:extLst>
            </p:cNvPr>
            <p:cNvSpPr/>
            <p:nvPr/>
          </p:nvSpPr>
          <p:spPr>
            <a:xfrm>
              <a:off x="6025448" y="2849819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>
                  <a:solidFill>
                    <a:schemeClr val="tx1"/>
                  </a:solidFill>
                </a:rPr>
                <a:t>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DF14C2-5E33-4947-AE33-8C667F11425B}"/>
                </a:ext>
              </a:extLst>
            </p:cNvPr>
            <p:cNvSpPr/>
            <p:nvPr/>
          </p:nvSpPr>
          <p:spPr>
            <a:xfrm>
              <a:off x="6517447" y="3541522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870AA21-F492-40FD-893F-92A8BDF800F8}"/>
                </a:ext>
              </a:extLst>
            </p:cNvPr>
            <p:cNvSpPr/>
            <p:nvPr/>
          </p:nvSpPr>
          <p:spPr>
            <a:xfrm>
              <a:off x="7415069" y="4165135"/>
              <a:ext cx="89762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03378CB-D89D-4A2C-92C4-6D88218C92A6}"/>
                </a:ext>
              </a:extLst>
            </p:cNvPr>
            <p:cNvSpPr/>
            <p:nvPr/>
          </p:nvSpPr>
          <p:spPr>
            <a:xfrm>
              <a:off x="8696186" y="4165135"/>
              <a:ext cx="897623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01B50A2-181A-4E98-9D24-52ED75652DA3}"/>
                </a:ext>
              </a:extLst>
            </p:cNvPr>
            <p:cNvSpPr/>
            <p:nvPr/>
          </p:nvSpPr>
          <p:spPr>
            <a:xfrm>
              <a:off x="10417928" y="3202836"/>
              <a:ext cx="958743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연락처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8141E17-1639-47C0-AC40-9A816F793695}"/>
                </a:ext>
              </a:extLst>
            </p:cNvPr>
            <p:cNvSpPr/>
            <p:nvPr/>
          </p:nvSpPr>
          <p:spPr>
            <a:xfrm>
              <a:off x="9844679" y="3902434"/>
              <a:ext cx="1146498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생년월일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53DE6A-343C-434E-9CC2-38F97E09E616}"/>
                </a:ext>
              </a:extLst>
            </p:cNvPr>
            <p:cNvSpPr/>
            <p:nvPr/>
          </p:nvSpPr>
          <p:spPr>
            <a:xfrm>
              <a:off x="10594097" y="2503238"/>
              <a:ext cx="958743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이메일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C1C2E58-3C47-4553-A3FB-90B2C40784D9}"/>
                </a:ext>
              </a:extLst>
            </p:cNvPr>
            <p:cNvCxnSpPr>
              <a:cxnSpLocks/>
              <a:stCxn id="39" idx="7"/>
              <a:endCxn id="5" idx="2"/>
            </p:cNvCxnSpPr>
            <p:nvPr/>
          </p:nvCxnSpPr>
          <p:spPr>
            <a:xfrm flipV="1">
              <a:off x="6791616" y="2581944"/>
              <a:ext cx="1589935" cy="34650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77F4532-682F-43CC-BE96-7A5AF9E7C35B}"/>
                </a:ext>
              </a:extLst>
            </p:cNvPr>
            <p:cNvCxnSpPr>
              <a:cxnSpLocks/>
              <a:stCxn id="41" idx="7"/>
              <a:endCxn id="5" idx="2"/>
            </p:cNvCxnSpPr>
            <p:nvPr/>
          </p:nvCxnSpPr>
          <p:spPr>
            <a:xfrm flipV="1">
              <a:off x="7283615" y="2581944"/>
              <a:ext cx="1097936" cy="1038205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FE67E55-60E9-41A4-8DED-8168B1E8DE8D}"/>
                </a:ext>
              </a:extLst>
            </p:cNvPr>
            <p:cNvCxnSpPr>
              <a:cxnSpLocks/>
              <a:stCxn id="43" idx="0"/>
              <a:endCxn id="5" idx="2"/>
            </p:cNvCxnSpPr>
            <p:nvPr/>
          </p:nvCxnSpPr>
          <p:spPr>
            <a:xfrm flipV="1">
              <a:off x="7863880" y="2581944"/>
              <a:ext cx="517671" cy="158319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2D1A41C-4B60-4672-9E67-34BDA423DA4C}"/>
                </a:ext>
              </a:extLst>
            </p:cNvPr>
            <p:cNvCxnSpPr>
              <a:cxnSpLocks/>
              <a:stCxn id="45" idx="0"/>
              <a:endCxn id="5" idx="2"/>
            </p:cNvCxnSpPr>
            <p:nvPr/>
          </p:nvCxnSpPr>
          <p:spPr>
            <a:xfrm flipH="1" flipV="1">
              <a:off x="8381551" y="2581944"/>
              <a:ext cx="763447" cy="158319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241A817-3C4D-48E0-9AF8-4FC85ABAA4BD}"/>
                </a:ext>
              </a:extLst>
            </p:cNvPr>
            <p:cNvCxnSpPr>
              <a:cxnSpLocks/>
              <a:stCxn id="49" idx="1"/>
              <a:endCxn id="5" idx="2"/>
            </p:cNvCxnSpPr>
            <p:nvPr/>
          </p:nvCxnSpPr>
          <p:spPr>
            <a:xfrm flipH="1" flipV="1">
              <a:off x="8381551" y="2581944"/>
              <a:ext cx="1631029" cy="139911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547266A-7072-46CC-8A78-45CA1A154A19}"/>
                </a:ext>
              </a:extLst>
            </p:cNvPr>
            <p:cNvCxnSpPr>
              <a:cxnSpLocks/>
              <a:stCxn id="48" idx="2"/>
              <a:endCxn id="5" idx="2"/>
            </p:cNvCxnSpPr>
            <p:nvPr/>
          </p:nvCxnSpPr>
          <p:spPr>
            <a:xfrm flipH="1" flipV="1">
              <a:off x="8381551" y="2581944"/>
              <a:ext cx="2036377" cy="88934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821E34A-8E24-4B5E-9138-561810C61290}"/>
                </a:ext>
              </a:extLst>
            </p:cNvPr>
            <p:cNvCxnSpPr>
              <a:cxnSpLocks/>
              <a:stCxn id="50" idx="2"/>
              <a:endCxn id="5" idx="2"/>
            </p:cNvCxnSpPr>
            <p:nvPr/>
          </p:nvCxnSpPr>
          <p:spPr>
            <a:xfrm flipH="1" flipV="1">
              <a:off x="8381551" y="2581944"/>
              <a:ext cx="2212546" cy="18974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BE0B107-2247-4335-9BDB-52FDDDFDAAF0}"/>
              </a:ext>
            </a:extLst>
          </p:cNvPr>
          <p:cNvSpPr txBox="1"/>
          <p:nvPr/>
        </p:nvSpPr>
        <p:spPr>
          <a:xfrm>
            <a:off x="3466436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905910-6C43-4302-AD52-BEB886D4E1A7}"/>
              </a:ext>
            </a:extLst>
          </p:cNvPr>
          <p:cNvSpPr txBox="1"/>
          <p:nvPr/>
        </p:nvSpPr>
        <p:spPr>
          <a:xfrm>
            <a:off x="7104291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7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DAEA4E-43C6-4503-921B-5D2F2919775E}"/>
              </a:ext>
            </a:extLst>
          </p:cNvPr>
          <p:cNvSpPr/>
          <p:nvPr/>
        </p:nvSpPr>
        <p:spPr>
          <a:xfrm>
            <a:off x="1788952" y="1590518"/>
            <a:ext cx="1643743" cy="959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일반회원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B6BCCC8-0FD8-490A-8DCE-BED8FCCA748E}"/>
              </a:ext>
            </a:extLst>
          </p:cNvPr>
          <p:cNvSpPr/>
          <p:nvPr/>
        </p:nvSpPr>
        <p:spPr>
          <a:xfrm>
            <a:off x="4619537" y="1558487"/>
            <a:ext cx="1753300" cy="102345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85AF47-965C-47A0-81A2-D79A4BAA1943}"/>
              </a:ext>
            </a:extLst>
          </p:cNvPr>
          <p:cNvCxnSpPr/>
          <p:nvPr/>
        </p:nvCxnSpPr>
        <p:spPr>
          <a:xfrm>
            <a:off x="6372837" y="2070214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1D63AC-DA99-4526-8CE5-3C84C2B33110}"/>
              </a:ext>
            </a:extLst>
          </p:cNvPr>
          <p:cNvSpPr txBox="1"/>
          <p:nvPr/>
        </p:nvSpPr>
        <p:spPr>
          <a:xfrm>
            <a:off x="3466436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DEDEE-2DE5-4936-8846-278DB77E9CF9}"/>
              </a:ext>
            </a:extLst>
          </p:cNvPr>
          <p:cNvSpPr txBox="1"/>
          <p:nvPr/>
        </p:nvSpPr>
        <p:spPr>
          <a:xfrm>
            <a:off x="7104291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6FDC6A6-FA68-4FBA-AAB2-E02C311B433A}"/>
              </a:ext>
            </a:extLst>
          </p:cNvPr>
          <p:cNvCxnSpPr/>
          <p:nvPr/>
        </p:nvCxnSpPr>
        <p:spPr>
          <a:xfrm>
            <a:off x="3432695" y="2070215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5F219DD-525C-49EE-9325-E46000683A80}"/>
              </a:ext>
            </a:extLst>
          </p:cNvPr>
          <p:cNvSpPr/>
          <p:nvPr/>
        </p:nvSpPr>
        <p:spPr>
          <a:xfrm>
            <a:off x="82888" y="2836562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>
                <a:solidFill>
                  <a:schemeClr val="tx1"/>
                </a:solidFill>
              </a:rPr>
              <a:t>ID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ACBFF-822D-4E48-A276-F2E7B89B6D5F}"/>
              </a:ext>
            </a:extLst>
          </p:cNvPr>
          <p:cNvSpPr/>
          <p:nvPr/>
        </p:nvSpPr>
        <p:spPr>
          <a:xfrm>
            <a:off x="448817" y="3490189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D85890-032F-4F1B-987A-8DA4D4A4F0A2}"/>
              </a:ext>
            </a:extLst>
          </p:cNvPr>
          <p:cNvSpPr/>
          <p:nvPr/>
        </p:nvSpPr>
        <p:spPr>
          <a:xfrm>
            <a:off x="1200870" y="4123086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60EAF8-CFE6-4DD9-96AD-6EDE02CC71ED}"/>
              </a:ext>
            </a:extLst>
          </p:cNvPr>
          <p:cNvSpPr/>
          <p:nvPr/>
        </p:nvSpPr>
        <p:spPr>
          <a:xfrm>
            <a:off x="2286335" y="4123086"/>
            <a:ext cx="897623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382DFF-5057-4F80-89C0-2057EDF0D39F}"/>
              </a:ext>
            </a:extLst>
          </p:cNvPr>
          <p:cNvSpPr/>
          <p:nvPr/>
        </p:nvSpPr>
        <p:spPr>
          <a:xfrm>
            <a:off x="4687298" y="3182876"/>
            <a:ext cx="958743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9746C5-B834-4767-9493-E46C477355AC}"/>
              </a:ext>
            </a:extLst>
          </p:cNvPr>
          <p:cNvSpPr/>
          <p:nvPr/>
        </p:nvSpPr>
        <p:spPr>
          <a:xfrm>
            <a:off x="4114049" y="3882474"/>
            <a:ext cx="1146498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생년월일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C3CABE-30E7-4BDE-A288-E38C16A99961}"/>
              </a:ext>
            </a:extLst>
          </p:cNvPr>
          <p:cNvSpPr/>
          <p:nvPr/>
        </p:nvSpPr>
        <p:spPr>
          <a:xfrm>
            <a:off x="3323207" y="4259762"/>
            <a:ext cx="958743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8D753D0-90AD-4DB0-B794-616F7D57D926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V="1">
            <a:off x="849056" y="2549912"/>
            <a:ext cx="1761768" cy="365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967328-DD7F-40A9-950F-F741A63E5E87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1214985" y="2549912"/>
            <a:ext cx="1395839" cy="101890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272593-1E79-4C1F-8ECF-D35DDA19467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649681" y="2581944"/>
            <a:ext cx="926713" cy="154114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165FFE-2670-487B-B706-A137FDF95470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2610824" y="2549912"/>
            <a:ext cx="124323" cy="157317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07641C-25FB-425D-81E0-B68DBEE084C0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flipH="1" flipV="1">
            <a:off x="2610824" y="2549912"/>
            <a:ext cx="1671126" cy="14111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6DD9E8-85B3-47FE-89EF-545DA69DE27D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 flipH="1" flipV="1">
            <a:off x="2610824" y="2549912"/>
            <a:ext cx="2076474" cy="90141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1B253A3-CDE8-4D21-828E-19C2647B55CF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2610824" y="2549912"/>
            <a:ext cx="1191755" cy="170985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0FDF357-DE20-45B2-9B4E-D9D6495D6CC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7604171" y="2581944"/>
            <a:ext cx="777380" cy="115476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D25319B-43DF-4D8E-AC18-563E99E12863}"/>
              </a:ext>
            </a:extLst>
          </p:cNvPr>
          <p:cNvGrpSpPr/>
          <p:nvPr/>
        </p:nvGrpSpPr>
        <p:grpSpPr>
          <a:xfrm>
            <a:off x="6372837" y="202552"/>
            <a:ext cx="4920907" cy="4371315"/>
            <a:chOff x="6372837" y="202552"/>
            <a:chExt cx="4920907" cy="43713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A3FFBD-262B-4335-A1E7-00C1EDD7A607}"/>
                </a:ext>
              </a:extLst>
            </p:cNvPr>
            <p:cNvSpPr/>
            <p:nvPr/>
          </p:nvSpPr>
          <p:spPr>
            <a:xfrm>
              <a:off x="7559679" y="1622550"/>
              <a:ext cx="1643743" cy="9593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신청서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D928E28-4AD0-419F-958D-D23141E43B9B}"/>
                </a:ext>
              </a:extLst>
            </p:cNvPr>
            <p:cNvSpPr/>
            <p:nvPr/>
          </p:nvSpPr>
          <p:spPr>
            <a:xfrm>
              <a:off x="6372837" y="3105010"/>
              <a:ext cx="118684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>
                  <a:solidFill>
                    <a:schemeClr val="tx1"/>
                  </a:solidFill>
                </a:rPr>
                <a:t>신청서</a:t>
              </a:r>
              <a:r>
                <a:rPr lang="en-US" altLang="ko-KR" sz="1200" u="sng" dirty="0">
                  <a:solidFill>
                    <a:schemeClr val="tx1"/>
                  </a:solidFill>
                </a:rPr>
                <a:t>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FA59AB4-8E20-4670-9FEE-0A509341A90F}"/>
                </a:ext>
              </a:extLst>
            </p:cNvPr>
            <p:cNvSpPr/>
            <p:nvPr/>
          </p:nvSpPr>
          <p:spPr>
            <a:xfrm>
              <a:off x="6401726" y="591556"/>
              <a:ext cx="897623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(FK)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60FF393-5613-416C-B57D-9242F542A83A}"/>
                </a:ext>
              </a:extLst>
            </p:cNvPr>
            <p:cNvSpPr/>
            <p:nvPr/>
          </p:nvSpPr>
          <p:spPr>
            <a:xfrm>
              <a:off x="6897023" y="3736713"/>
              <a:ext cx="1414296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사업자번호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B7380ED-3765-458C-A0CE-182F4D2A39B2}"/>
                </a:ext>
              </a:extLst>
            </p:cNvPr>
            <p:cNvSpPr/>
            <p:nvPr/>
          </p:nvSpPr>
          <p:spPr>
            <a:xfrm>
              <a:off x="7559679" y="202552"/>
              <a:ext cx="1087174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1200" dirty="0">
                  <a:solidFill>
                    <a:schemeClr val="tx1"/>
                  </a:solidFill>
                </a:rPr>
                <a:t>(FK)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E24211D-DE5B-4D9C-98B6-4F946800BDA6}"/>
                </a:ext>
              </a:extLst>
            </p:cNvPr>
            <p:cNvSpPr/>
            <p:nvPr/>
          </p:nvSpPr>
          <p:spPr>
            <a:xfrm>
              <a:off x="8381550" y="4036971"/>
              <a:ext cx="1087174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부스</a:t>
              </a:r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E6FD0BB-6F8F-4E34-A70B-8B283B1F7AF1}"/>
                </a:ext>
              </a:extLst>
            </p:cNvPr>
            <p:cNvSpPr/>
            <p:nvPr/>
          </p:nvSpPr>
          <p:spPr>
            <a:xfrm>
              <a:off x="9468724" y="3593777"/>
              <a:ext cx="1157388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부스소개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6BF2BB-A882-4DB7-986C-6E79E705BF32}"/>
                </a:ext>
              </a:extLst>
            </p:cNvPr>
            <p:cNvSpPr/>
            <p:nvPr/>
          </p:nvSpPr>
          <p:spPr>
            <a:xfrm>
              <a:off x="10159870" y="2922485"/>
              <a:ext cx="1133874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첨부파일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DEDC317-3814-4B44-80AC-4D49E41853F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H="1" flipV="1">
              <a:off x="6850538" y="1128452"/>
              <a:ext cx="1531013" cy="49409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646B72E-B035-4766-9940-63AF4EC7EB3A}"/>
                </a:ext>
              </a:extLst>
            </p:cNvPr>
            <p:cNvCxnSpPr>
              <a:cxnSpLocks/>
              <a:stCxn id="5" idx="0"/>
              <a:endCxn id="42" idx="4"/>
            </p:cNvCxnSpPr>
            <p:nvPr/>
          </p:nvCxnSpPr>
          <p:spPr>
            <a:xfrm flipH="1" flipV="1">
              <a:off x="8103266" y="739448"/>
              <a:ext cx="278285" cy="88310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F730423-9810-4B20-8914-BFDC415516BF}"/>
                </a:ext>
              </a:extLst>
            </p:cNvPr>
            <p:cNvCxnSpPr>
              <a:cxnSpLocks/>
              <a:stCxn id="5" idx="2"/>
              <a:endCxn id="37" idx="6"/>
            </p:cNvCxnSpPr>
            <p:nvPr/>
          </p:nvCxnSpPr>
          <p:spPr>
            <a:xfrm flipH="1">
              <a:off x="7559679" y="2581944"/>
              <a:ext cx="821872" cy="79151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1D84CC-DA6C-4E22-A88E-C8013FFE499E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8389460" y="2603868"/>
              <a:ext cx="535677" cy="143310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84F4E99-03A7-49B4-810A-8DCBD769A512}"/>
                </a:ext>
              </a:extLst>
            </p:cNvPr>
            <p:cNvCxnSpPr>
              <a:cxnSpLocks/>
              <a:stCxn id="5" idx="2"/>
              <a:endCxn id="44" idx="0"/>
            </p:cNvCxnSpPr>
            <p:nvPr/>
          </p:nvCxnSpPr>
          <p:spPr>
            <a:xfrm>
              <a:off x="8381551" y="2581944"/>
              <a:ext cx="1665867" cy="101183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ADF866-8950-4BDA-BA5A-870DAEB90737}"/>
                </a:ext>
              </a:extLst>
            </p:cNvPr>
            <p:cNvCxnSpPr>
              <a:cxnSpLocks/>
              <a:stCxn id="5" idx="2"/>
              <a:endCxn id="45" idx="0"/>
            </p:cNvCxnSpPr>
            <p:nvPr/>
          </p:nvCxnSpPr>
          <p:spPr>
            <a:xfrm>
              <a:off x="8381551" y="2581944"/>
              <a:ext cx="2345256" cy="34054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4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DAEA4E-43C6-4503-921B-5D2F2919775E}"/>
              </a:ext>
            </a:extLst>
          </p:cNvPr>
          <p:cNvSpPr/>
          <p:nvPr/>
        </p:nvSpPr>
        <p:spPr>
          <a:xfrm>
            <a:off x="1788952" y="1590518"/>
            <a:ext cx="1643743" cy="959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주최측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A3FFBD-262B-4335-A1E7-00C1EDD7A607}"/>
              </a:ext>
            </a:extLst>
          </p:cNvPr>
          <p:cNvSpPr/>
          <p:nvPr/>
        </p:nvSpPr>
        <p:spPr>
          <a:xfrm>
            <a:off x="7559679" y="1622550"/>
            <a:ext cx="1643743" cy="959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축제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B6BCCC8-0FD8-490A-8DCE-BED8FCCA748E}"/>
              </a:ext>
            </a:extLst>
          </p:cNvPr>
          <p:cNvSpPr/>
          <p:nvPr/>
        </p:nvSpPr>
        <p:spPr>
          <a:xfrm>
            <a:off x="4619537" y="1566876"/>
            <a:ext cx="1753300" cy="102345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85AF47-965C-47A0-81A2-D79A4BAA1943}"/>
              </a:ext>
            </a:extLst>
          </p:cNvPr>
          <p:cNvCxnSpPr/>
          <p:nvPr/>
        </p:nvCxnSpPr>
        <p:spPr>
          <a:xfrm>
            <a:off x="6372837" y="2070214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1D63AC-DA99-4526-8CE5-3C84C2B33110}"/>
              </a:ext>
            </a:extLst>
          </p:cNvPr>
          <p:cNvSpPr txBox="1"/>
          <p:nvPr/>
        </p:nvSpPr>
        <p:spPr>
          <a:xfrm>
            <a:off x="3466436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DEDEE-2DE5-4936-8846-278DB77E9CF9}"/>
              </a:ext>
            </a:extLst>
          </p:cNvPr>
          <p:cNvSpPr txBox="1"/>
          <p:nvPr/>
        </p:nvSpPr>
        <p:spPr>
          <a:xfrm>
            <a:off x="7104291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6FDC6A6-FA68-4FBA-AAB2-E02C311B433A}"/>
              </a:ext>
            </a:extLst>
          </p:cNvPr>
          <p:cNvCxnSpPr/>
          <p:nvPr/>
        </p:nvCxnSpPr>
        <p:spPr>
          <a:xfrm>
            <a:off x="3432695" y="2070215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D928E28-4AD0-419F-958D-D23141E43B9B}"/>
              </a:ext>
            </a:extLst>
          </p:cNvPr>
          <p:cNvSpPr/>
          <p:nvPr/>
        </p:nvSpPr>
        <p:spPr>
          <a:xfrm>
            <a:off x="5966454" y="2865499"/>
            <a:ext cx="118684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schemeClr val="tx1"/>
                </a:solidFill>
              </a:rPr>
              <a:t>축제</a:t>
            </a:r>
            <a:r>
              <a:rPr lang="en-US" altLang="ko-KR" sz="1200" u="sng" dirty="0">
                <a:solidFill>
                  <a:schemeClr val="tx1"/>
                </a:solidFill>
              </a:rPr>
              <a:t>ID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60FF393-5613-416C-B57D-9242F542A83A}"/>
              </a:ext>
            </a:extLst>
          </p:cNvPr>
          <p:cNvSpPr/>
          <p:nvPr/>
        </p:nvSpPr>
        <p:spPr>
          <a:xfrm>
            <a:off x="6897023" y="3736713"/>
            <a:ext cx="10871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24211D-DE5B-4D9C-98B6-4F946800BDA6}"/>
              </a:ext>
            </a:extLst>
          </p:cNvPr>
          <p:cNvSpPr/>
          <p:nvPr/>
        </p:nvSpPr>
        <p:spPr>
          <a:xfrm>
            <a:off x="8874020" y="4127665"/>
            <a:ext cx="10871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개최지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E6FD0BB-6F8F-4E34-A70B-8B283B1F7AF1}"/>
              </a:ext>
            </a:extLst>
          </p:cNvPr>
          <p:cNvSpPr/>
          <p:nvPr/>
        </p:nvSpPr>
        <p:spPr>
          <a:xfrm>
            <a:off x="9468724" y="3593777"/>
            <a:ext cx="1157388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66BF2BB-A882-4DB7-986C-6E79E705BF32}"/>
              </a:ext>
            </a:extLst>
          </p:cNvPr>
          <p:cNvSpPr/>
          <p:nvPr/>
        </p:nvSpPr>
        <p:spPr>
          <a:xfrm>
            <a:off x="10159870" y="2922485"/>
            <a:ext cx="11338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축제설명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F730423-9810-4B20-8914-BFDC415516BF}"/>
              </a:ext>
            </a:extLst>
          </p:cNvPr>
          <p:cNvCxnSpPr>
            <a:cxnSpLocks/>
            <a:stCxn id="5" idx="2"/>
            <a:endCxn id="37" idx="6"/>
          </p:cNvCxnSpPr>
          <p:nvPr/>
        </p:nvCxnSpPr>
        <p:spPr>
          <a:xfrm flipH="1">
            <a:off x="7153296" y="2581944"/>
            <a:ext cx="1228255" cy="55200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0FDF357-DE20-45B2-9B4E-D9D6495D6CC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7440610" y="2581944"/>
            <a:ext cx="940941" cy="115476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1D84CC-DA6C-4E22-A88E-C8013FFE499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381551" y="2581944"/>
            <a:ext cx="974721" cy="154572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84F4E99-03A7-49B4-810A-8DCBD769A512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>
            <a:off x="8381551" y="2581944"/>
            <a:ext cx="1665867" cy="101183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3ADF866-8950-4BDA-BA5A-870DAEB90737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8381551" y="2581944"/>
            <a:ext cx="2345256" cy="3405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B08588E5-16E3-4CB8-A966-AA6987E88AB7}"/>
              </a:ext>
            </a:extLst>
          </p:cNvPr>
          <p:cNvSpPr/>
          <p:nvPr/>
        </p:nvSpPr>
        <p:spPr>
          <a:xfrm>
            <a:off x="457200" y="2751418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>
                <a:solidFill>
                  <a:schemeClr val="tx1"/>
                </a:solidFill>
              </a:rPr>
              <a:t>ID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25F2F8-EAEA-40F9-A0E0-D8C0C1864AEF}"/>
              </a:ext>
            </a:extLst>
          </p:cNvPr>
          <p:cNvSpPr/>
          <p:nvPr/>
        </p:nvSpPr>
        <p:spPr>
          <a:xfrm>
            <a:off x="1103154" y="3386715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1FFA5D-F4B3-4906-B1F9-D93ABFCB1111}"/>
              </a:ext>
            </a:extLst>
          </p:cNvPr>
          <p:cNvSpPr/>
          <p:nvPr/>
        </p:nvSpPr>
        <p:spPr>
          <a:xfrm>
            <a:off x="2000776" y="3739732"/>
            <a:ext cx="89762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9BEC1A-BD63-4823-9225-F158B9CAB6F8}"/>
              </a:ext>
            </a:extLst>
          </p:cNvPr>
          <p:cNvSpPr/>
          <p:nvPr/>
        </p:nvSpPr>
        <p:spPr>
          <a:xfrm>
            <a:off x="3280097" y="3456603"/>
            <a:ext cx="1031845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기관명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90A966C-9D30-47E4-B19A-A99D60A0567C}"/>
              </a:ext>
            </a:extLst>
          </p:cNvPr>
          <p:cNvSpPr/>
          <p:nvPr/>
        </p:nvSpPr>
        <p:spPr>
          <a:xfrm>
            <a:off x="3618451" y="2751418"/>
            <a:ext cx="1031845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7A29D-D456-4D2D-800A-AF2D17B1533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1354822" y="2549912"/>
            <a:ext cx="1256002" cy="4699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93B5ED8-F41E-4049-9A26-415B791D0E9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1869322" y="2549912"/>
            <a:ext cx="741502" cy="9154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0016A66-6416-4F64-AFCA-DA1CCD4DF518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449587" y="2549912"/>
            <a:ext cx="161237" cy="118982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2E5F143-C452-48CF-AE5C-E163E177737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610824" y="2549912"/>
            <a:ext cx="820383" cy="98531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06C6E9-5FF0-4383-99E6-9D460F1222D6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2610824" y="2549912"/>
            <a:ext cx="1007627" cy="4699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D35CF898-6692-4254-B025-CB6A9C217A82}"/>
              </a:ext>
            </a:extLst>
          </p:cNvPr>
          <p:cNvSpPr/>
          <p:nvPr/>
        </p:nvSpPr>
        <p:spPr>
          <a:xfrm>
            <a:off x="7357145" y="4339479"/>
            <a:ext cx="141889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담당연락처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B695D6F-94DF-43EE-8C19-1DC3D6C8E946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flipH="1">
            <a:off x="8066592" y="2581944"/>
            <a:ext cx="314959" cy="17575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1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BEDDE14-7009-468C-8E13-78D8B77B02CB}"/>
              </a:ext>
            </a:extLst>
          </p:cNvPr>
          <p:cNvSpPr/>
          <p:nvPr/>
        </p:nvSpPr>
        <p:spPr>
          <a:xfrm>
            <a:off x="4619537" y="1558487"/>
            <a:ext cx="1753300" cy="102345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ABF9C4-DA4C-4EA3-91C2-0488E848F0D7}"/>
              </a:ext>
            </a:extLst>
          </p:cNvPr>
          <p:cNvCxnSpPr/>
          <p:nvPr/>
        </p:nvCxnSpPr>
        <p:spPr>
          <a:xfrm>
            <a:off x="3432695" y="2070214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C768A-F8E5-4B76-AFBC-984B34FA6505}"/>
              </a:ext>
            </a:extLst>
          </p:cNvPr>
          <p:cNvSpPr txBox="1"/>
          <p:nvPr/>
        </p:nvSpPr>
        <p:spPr>
          <a:xfrm>
            <a:off x="3447843" y="2257671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574209-1B60-4E52-B58E-6DC38B809E5A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>
            <a:off x="2624959" y="2593652"/>
            <a:ext cx="1062692" cy="23458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2BD7AA-E3C0-41B8-B19B-2C8EEA77B39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624959" y="2593652"/>
            <a:ext cx="1549082" cy="13722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29206C-D301-4EF2-9558-0E3AC1526FD4}"/>
              </a:ext>
            </a:extLst>
          </p:cNvPr>
          <p:cNvCxnSpPr>
            <a:cxnSpLocks/>
            <a:stCxn id="33" idx="2"/>
            <a:endCxn id="37" idx="2"/>
          </p:cNvCxnSpPr>
          <p:nvPr/>
        </p:nvCxnSpPr>
        <p:spPr>
          <a:xfrm>
            <a:off x="2624959" y="2593652"/>
            <a:ext cx="1562389" cy="100012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747DA7-B933-4F35-8422-AD4944684266}"/>
              </a:ext>
            </a:extLst>
          </p:cNvPr>
          <p:cNvSpPr/>
          <p:nvPr/>
        </p:nvSpPr>
        <p:spPr>
          <a:xfrm>
            <a:off x="1803087" y="1634258"/>
            <a:ext cx="1643743" cy="959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F74B2AF-B8FC-4CBE-B0E4-69B628155CB7}"/>
              </a:ext>
            </a:extLst>
          </p:cNvPr>
          <p:cNvSpPr/>
          <p:nvPr/>
        </p:nvSpPr>
        <p:spPr>
          <a:xfrm>
            <a:off x="447453" y="2949389"/>
            <a:ext cx="1186842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schemeClr val="tx1"/>
                </a:solidFill>
              </a:rPr>
              <a:t>축제</a:t>
            </a:r>
            <a:r>
              <a:rPr lang="en-US" altLang="ko-KR" sz="1200" u="sng" dirty="0">
                <a:solidFill>
                  <a:schemeClr val="tx1"/>
                </a:solidFill>
              </a:rPr>
              <a:t>ID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63BCEF-733A-46FB-8DE7-D714D88B65EA}"/>
              </a:ext>
            </a:extLst>
          </p:cNvPr>
          <p:cNvSpPr/>
          <p:nvPr/>
        </p:nvSpPr>
        <p:spPr>
          <a:xfrm>
            <a:off x="741809" y="3648022"/>
            <a:ext cx="10871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91075AA-416A-4BB9-A4F0-5EABD5D9A187}"/>
              </a:ext>
            </a:extLst>
          </p:cNvPr>
          <p:cNvSpPr/>
          <p:nvPr/>
        </p:nvSpPr>
        <p:spPr>
          <a:xfrm>
            <a:off x="3528438" y="2749607"/>
            <a:ext cx="10871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개최지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65DB51-1B2C-49DA-BE64-EC893EA5EF65}"/>
              </a:ext>
            </a:extLst>
          </p:cNvPr>
          <p:cNvSpPr/>
          <p:nvPr/>
        </p:nvSpPr>
        <p:spPr>
          <a:xfrm>
            <a:off x="4187348" y="3325329"/>
            <a:ext cx="1157388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42DCEC-75D2-4979-8A6A-ED48096547F4}"/>
              </a:ext>
            </a:extLst>
          </p:cNvPr>
          <p:cNvSpPr/>
          <p:nvPr/>
        </p:nvSpPr>
        <p:spPr>
          <a:xfrm>
            <a:off x="3607104" y="3965896"/>
            <a:ext cx="113387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축제설명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7076552-2FC6-43B6-97AE-50B03A0D04C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40874" y="2593652"/>
            <a:ext cx="1584085" cy="35573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A6BAAE-1564-4407-9B5D-1B0A556E101C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>
            <a:off x="2554717" y="2593652"/>
            <a:ext cx="70242" cy="14390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0C461D8-7935-443D-A64A-7ED1AE8B93D9}"/>
              </a:ext>
            </a:extLst>
          </p:cNvPr>
          <p:cNvSpPr/>
          <p:nvPr/>
        </p:nvSpPr>
        <p:spPr>
          <a:xfrm>
            <a:off x="1845270" y="4032662"/>
            <a:ext cx="1418894" cy="5368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담당연락처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616806E-CAC4-48EF-AC05-A54DE93F9D5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1285396" y="2593652"/>
            <a:ext cx="1339563" cy="10543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A04B0A1-8060-4170-8824-E620A59F4FE8}"/>
              </a:ext>
            </a:extLst>
          </p:cNvPr>
          <p:cNvCxnSpPr/>
          <p:nvPr/>
        </p:nvCxnSpPr>
        <p:spPr>
          <a:xfrm>
            <a:off x="6372837" y="2070214"/>
            <a:ext cx="1186842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89A666-034D-4141-BF81-EA60EE96F219}"/>
              </a:ext>
            </a:extLst>
          </p:cNvPr>
          <p:cNvSpPr txBox="1"/>
          <p:nvPr/>
        </p:nvSpPr>
        <p:spPr>
          <a:xfrm>
            <a:off x="7104291" y="2113955"/>
            <a:ext cx="42164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0689923-7F85-46B7-85D5-B363549280F6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8381551" y="2581944"/>
            <a:ext cx="1266590" cy="160297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57411F6-1062-4045-9398-21A6EAD88AA8}"/>
              </a:ext>
            </a:extLst>
          </p:cNvPr>
          <p:cNvGrpSpPr/>
          <p:nvPr/>
        </p:nvGrpSpPr>
        <p:grpSpPr>
          <a:xfrm>
            <a:off x="6096000" y="412714"/>
            <a:ext cx="5389297" cy="4400239"/>
            <a:chOff x="6096000" y="412714"/>
            <a:chExt cx="5389297" cy="440023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8417907-1EE0-4435-A46A-B490F054E894}"/>
                </a:ext>
              </a:extLst>
            </p:cNvPr>
            <p:cNvSpPr/>
            <p:nvPr/>
          </p:nvSpPr>
          <p:spPr>
            <a:xfrm>
              <a:off x="7559679" y="1622550"/>
              <a:ext cx="1643743" cy="9593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부스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25B9D0B-D5F2-4AB7-B22B-13EA25047703}"/>
                </a:ext>
              </a:extLst>
            </p:cNvPr>
            <p:cNvSpPr/>
            <p:nvPr/>
          </p:nvSpPr>
          <p:spPr>
            <a:xfrm>
              <a:off x="6096000" y="2892104"/>
              <a:ext cx="1186842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>
                  <a:solidFill>
                    <a:schemeClr val="tx1"/>
                  </a:solidFill>
                </a:rPr>
                <a:t>부스</a:t>
              </a:r>
              <a:r>
                <a:rPr lang="en-US" altLang="ko-KR" sz="1200" u="sng" dirty="0">
                  <a:solidFill>
                    <a:schemeClr val="tx1"/>
                  </a:solidFill>
                </a:rPr>
                <a:t>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D3F90-81C4-44F2-9147-656630F179CD}"/>
                </a:ext>
              </a:extLst>
            </p:cNvPr>
            <p:cNvSpPr/>
            <p:nvPr/>
          </p:nvSpPr>
          <p:spPr>
            <a:xfrm>
              <a:off x="6525597" y="3628801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부스종류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A3E8829-E25A-45DA-89AC-AB430B3207D8}"/>
                </a:ext>
              </a:extLst>
            </p:cNvPr>
            <p:cNvSpPr/>
            <p:nvPr/>
          </p:nvSpPr>
          <p:spPr>
            <a:xfrm>
              <a:off x="7224163" y="4276057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대여료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4812A3B-DB8A-4664-AA0D-51043924772E}"/>
                </a:ext>
              </a:extLst>
            </p:cNvPr>
            <p:cNvSpPr/>
            <p:nvPr/>
          </p:nvSpPr>
          <p:spPr>
            <a:xfrm>
              <a:off x="9069447" y="4184918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대여기간</a:t>
              </a: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AAE6ED-12CD-4873-AB56-D69BD5CA9A57}"/>
                </a:ext>
              </a:extLst>
            </p:cNvPr>
            <p:cNvSpPr/>
            <p:nvPr/>
          </p:nvSpPr>
          <p:spPr>
            <a:xfrm>
              <a:off x="9866108" y="3495766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부스상태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36EFD07-D271-423D-B278-46D2689FF5FE}"/>
                </a:ext>
              </a:extLst>
            </p:cNvPr>
            <p:cNvSpPr/>
            <p:nvPr/>
          </p:nvSpPr>
          <p:spPr>
            <a:xfrm>
              <a:off x="10327910" y="2710943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부스크기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EF64324-53AB-4A30-A085-F0F04955C0E8}"/>
                </a:ext>
              </a:extLst>
            </p:cNvPr>
            <p:cNvSpPr/>
            <p:nvPr/>
          </p:nvSpPr>
          <p:spPr>
            <a:xfrm>
              <a:off x="7559679" y="412714"/>
              <a:ext cx="1157387" cy="5368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>
                  <a:solidFill>
                    <a:schemeClr val="tx1"/>
                  </a:solidFill>
                </a:rPr>
                <a:t>축제</a:t>
              </a:r>
              <a:r>
                <a:rPr lang="en-US" altLang="ko-KR" sz="1200" u="sng" dirty="0">
                  <a:solidFill>
                    <a:schemeClr val="tx1"/>
                  </a:solidFill>
                </a:rPr>
                <a:t>ID</a:t>
              </a:r>
              <a:endParaRPr lang="ko-KR" altLang="en-US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D954ED-8929-441C-9640-51A444D0E665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 flipH="1">
              <a:off x="6689421" y="2581944"/>
              <a:ext cx="1692130" cy="3101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2CCA168-210F-46D5-8110-0917AF677EBE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 flipH="1">
              <a:off x="7104291" y="2581944"/>
              <a:ext cx="1277260" cy="104685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6E90722-9DD8-44E6-A03B-5B19D809E1BA}"/>
                </a:ext>
              </a:extLst>
            </p:cNvPr>
            <p:cNvCxnSpPr>
              <a:cxnSpLocks/>
              <a:stCxn id="55" idx="2"/>
              <a:endCxn id="62" idx="0"/>
            </p:cNvCxnSpPr>
            <p:nvPr/>
          </p:nvCxnSpPr>
          <p:spPr>
            <a:xfrm flipH="1">
              <a:off x="7802857" y="2581944"/>
              <a:ext cx="578694" cy="169411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7DF5F1F-0203-4711-B1C0-F58F15FD5334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8381551" y="2581944"/>
              <a:ext cx="1692129" cy="95939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C8B1C03-F83F-4728-AA51-06AFA3EC8EF0}"/>
                </a:ext>
              </a:extLst>
            </p:cNvPr>
            <p:cNvCxnSpPr>
              <a:cxnSpLocks/>
              <a:stCxn id="55" idx="2"/>
              <a:endCxn id="65" idx="1"/>
            </p:cNvCxnSpPr>
            <p:nvPr/>
          </p:nvCxnSpPr>
          <p:spPr>
            <a:xfrm>
              <a:off x="8381551" y="2581944"/>
              <a:ext cx="2115854" cy="207626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C17682A-80D4-484A-BD3B-D2F53988F2B4}"/>
                </a:ext>
              </a:extLst>
            </p:cNvPr>
            <p:cNvCxnSpPr>
              <a:cxnSpLocks/>
              <a:stCxn id="55" idx="0"/>
              <a:endCxn id="66" idx="4"/>
            </p:cNvCxnSpPr>
            <p:nvPr/>
          </p:nvCxnSpPr>
          <p:spPr>
            <a:xfrm flipH="1" flipV="1">
              <a:off x="8138373" y="949610"/>
              <a:ext cx="243178" cy="67294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1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2F6FDA-34A6-4872-9027-F42BBB277DDD}"/>
              </a:ext>
            </a:extLst>
          </p:cNvPr>
          <p:cNvSpPr/>
          <p:nvPr/>
        </p:nvSpPr>
        <p:spPr>
          <a:xfrm>
            <a:off x="4835341" y="3597768"/>
            <a:ext cx="2615315" cy="25956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주최측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--------------------------</a:t>
            </a:r>
          </a:p>
          <a:p>
            <a:pPr algn="ctr"/>
            <a:r>
              <a:rPr lang="en-US" altLang="ko-KR" sz="1400" dirty="0"/>
              <a:t>ID</a:t>
            </a:r>
          </a:p>
          <a:p>
            <a:pPr algn="ctr"/>
            <a:r>
              <a:rPr lang="en-US" altLang="ko-KR" sz="1400" dirty="0"/>
              <a:t>PW</a:t>
            </a:r>
          </a:p>
          <a:p>
            <a:pPr algn="ctr"/>
            <a:r>
              <a:rPr lang="ko-KR" altLang="en-US" sz="1400" dirty="0"/>
              <a:t>주소</a:t>
            </a:r>
            <a:endParaRPr lang="en-US" altLang="ko-KR" sz="1400" dirty="0"/>
          </a:p>
          <a:p>
            <a:pPr algn="ctr"/>
            <a:r>
              <a:rPr lang="ko-KR" altLang="en-US" sz="1400" dirty="0"/>
              <a:t>기관명</a:t>
            </a:r>
            <a:endParaRPr lang="en-US" altLang="ko-KR" sz="1400" dirty="0"/>
          </a:p>
          <a:p>
            <a:pPr algn="ctr"/>
            <a:r>
              <a:rPr lang="ko-KR" altLang="en-US" sz="1400" dirty="0"/>
              <a:t>연락처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597647-47EE-4962-A4E6-9B099D63BA68}"/>
              </a:ext>
            </a:extLst>
          </p:cNvPr>
          <p:cNvSpPr/>
          <p:nvPr/>
        </p:nvSpPr>
        <p:spPr>
          <a:xfrm>
            <a:off x="9287846" y="3597768"/>
            <a:ext cx="2691373" cy="25956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일반회원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--------------------------</a:t>
            </a:r>
          </a:p>
          <a:p>
            <a:pPr algn="ctr"/>
            <a:r>
              <a:rPr lang="en-US" altLang="ko-KR" sz="1400" dirty="0"/>
              <a:t>ID</a:t>
            </a:r>
          </a:p>
          <a:p>
            <a:pPr algn="ctr"/>
            <a:r>
              <a:rPr lang="en-US" altLang="ko-KR" sz="1400" dirty="0"/>
              <a:t>PW</a:t>
            </a:r>
          </a:p>
          <a:p>
            <a:pPr algn="ctr"/>
            <a:r>
              <a:rPr lang="ko-KR" altLang="en-US" sz="1400" dirty="0"/>
              <a:t>주소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이름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생년월일</a:t>
            </a:r>
            <a:endParaRPr lang="en-US" altLang="ko-KR" sz="1400" dirty="0"/>
          </a:p>
          <a:p>
            <a:pPr algn="ctr"/>
            <a:r>
              <a:rPr lang="ko-KR" altLang="en-US" sz="1400" dirty="0"/>
              <a:t>연락처</a:t>
            </a:r>
            <a:endParaRPr lang="en-US" altLang="ko-KR" sz="1400" dirty="0"/>
          </a:p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DF0A7-96AD-46CE-9AC5-F7BA6EE26E6F}"/>
              </a:ext>
            </a:extLst>
          </p:cNvPr>
          <p:cNvSpPr/>
          <p:nvPr/>
        </p:nvSpPr>
        <p:spPr>
          <a:xfrm>
            <a:off x="9501340" y="99503"/>
            <a:ext cx="2264381" cy="18230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신청서</a:t>
            </a:r>
            <a:endParaRPr lang="en-US" altLang="ko-KR" sz="1100" dirty="0"/>
          </a:p>
          <a:p>
            <a:pPr algn="ctr"/>
            <a:r>
              <a:rPr lang="en-US" altLang="ko-KR" sz="1100" dirty="0"/>
              <a:t>--------------------------</a:t>
            </a:r>
          </a:p>
          <a:p>
            <a:pPr algn="ctr"/>
            <a:r>
              <a:rPr lang="ko-KR" altLang="en-US" sz="1100" dirty="0"/>
              <a:t>이름</a:t>
            </a:r>
            <a:endParaRPr lang="en-US" altLang="ko-KR" sz="1100" dirty="0"/>
          </a:p>
          <a:p>
            <a:pPr algn="ctr"/>
            <a:r>
              <a:rPr lang="ko-KR" altLang="en-US" sz="1100" dirty="0"/>
              <a:t>사업자번호</a:t>
            </a:r>
            <a:endParaRPr lang="en-US" altLang="ko-KR" sz="1100" dirty="0"/>
          </a:p>
          <a:p>
            <a:pPr algn="ctr"/>
            <a:r>
              <a:rPr lang="ko-KR" altLang="en-US" sz="1100" dirty="0"/>
              <a:t>연락처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희망</a:t>
            </a:r>
            <a:r>
              <a:rPr lang="en-US" altLang="ko-KR" sz="1100" dirty="0"/>
              <a:t>)</a:t>
            </a:r>
            <a:r>
              <a:rPr lang="ko-KR" altLang="en-US" sz="1100" dirty="0"/>
              <a:t>부스</a:t>
            </a:r>
            <a:r>
              <a:rPr lang="en-US" altLang="ko-KR" sz="1100" dirty="0"/>
              <a:t>id</a:t>
            </a:r>
          </a:p>
          <a:p>
            <a:pPr algn="ctr"/>
            <a:r>
              <a:rPr lang="ko-KR" altLang="en-US" sz="1100" dirty="0"/>
              <a:t>부스소개</a:t>
            </a:r>
            <a:endParaRPr lang="en-US" altLang="ko-KR" sz="1100" dirty="0"/>
          </a:p>
          <a:p>
            <a:pPr algn="ctr"/>
            <a:r>
              <a:rPr lang="ko-KR" altLang="en-US" sz="1100" dirty="0"/>
              <a:t>첨부파일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468FF-5FBC-464F-866A-CC203D02DAA7}"/>
              </a:ext>
            </a:extLst>
          </p:cNvPr>
          <p:cNvSpPr/>
          <p:nvPr/>
        </p:nvSpPr>
        <p:spPr>
          <a:xfrm>
            <a:off x="385196" y="230940"/>
            <a:ext cx="2136021" cy="19484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부스</a:t>
            </a:r>
            <a:endParaRPr lang="en-US" altLang="ko-KR" sz="1100" dirty="0"/>
          </a:p>
          <a:p>
            <a:pPr algn="ctr"/>
            <a:r>
              <a:rPr lang="en-US" altLang="ko-KR" sz="1100" dirty="0"/>
              <a:t>--------------------------</a:t>
            </a:r>
          </a:p>
          <a:p>
            <a:pPr algn="ctr"/>
            <a:r>
              <a:rPr lang="ko-KR" altLang="en-US" sz="1100" dirty="0"/>
              <a:t>부스</a:t>
            </a:r>
            <a:r>
              <a:rPr lang="en-US" altLang="ko-KR" sz="1100" dirty="0"/>
              <a:t>ID</a:t>
            </a:r>
          </a:p>
          <a:p>
            <a:pPr algn="ctr"/>
            <a:r>
              <a:rPr lang="ko-KR" altLang="en-US" sz="1100" dirty="0"/>
              <a:t>축제</a:t>
            </a:r>
            <a:r>
              <a:rPr lang="en-US" altLang="ko-KR" sz="1100" dirty="0"/>
              <a:t>ID</a:t>
            </a:r>
          </a:p>
          <a:p>
            <a:pPr algn="ctr"/>
            <a:r>
              <a:rPr lang="ko-KR" altLang="en-US" sz="1100" dirty="0"/>
              <a:t>부스종류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대여료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대여기간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부스상태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부스크기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F578F-1737-4D9B-AD5C-91EF8760D859}"/>
              </a:ext>
            </a:extLst>
          </p:cNvPr>
          <p:cNvSpPr/>
          <p:nvPr/>
        </p:nvSpPr>
        <p:spPr>
          <a:xfrm>
            <a:off x="226597" y="3753457"/>
            <a:ext cx="2453221" cy="22842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축제</a:t>
            </a:r>
            <a:endParaRPr lang="en-US" altLang="ko-KR" sz="1100" dirty="0"/>
          </a:p>
          <a:p>
            <a:pPr algn="ctr"/>
            <a:r>
              <a:rPr lang="en-US" altLang="ko-KR" sz="1100" dirty="0"/>
              <a:t>--------------------------</a:t>
            </a:r>
          </a:p>
          <a:p>
            <a:pPr algn="ctr"/>
            <a:r>
              <a:rPr lang="ko-KR" altLang="en-US" sz="1100" dirty="0"/>
              <a:t>축제</a:t>
            </a:r>
            <a:r>
              <a:rPr lang="en-US" altLang="ko-KR" sz="1100" dirty="0"/>
              <a:t>ID</a:t>
            </a:r>
          </a:p>
          <a:p>
            <a:pPr algn="ctr"/>
            <a:r>
              <a:rPr lang="ko-KR" altLang="en-US" sz="1100" dirty="0" err="1"/>
              <a:t>축제명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endParaRPr lang="en-US" altLang="ko-KR" sz="1100" dirty="0"/>
          </a:p>
          <a:p>
            <a:pPr algn="ctr"/>
            <a:r>
              <a:rPr lang="ko-KR" altLang="en-US" sz="1100" dirty="0"/>
              <a:t>주소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기관연락처</a:t>
            </a:r>
            <a:endParaRPr lang="en-US" altLang="ko-KR" sz="1100" dirty="0"/>
          </a:p>
          <a:p>
            <a:pPr algn="ctr"/>
            <a:r>
              <a:rPr lang="ko-KR" altLang="en-US" sz="1100" dirty="0"/>
              <a:t>축제설명</a:t>
            </a:r>
            <a:endParaRPr lang="en-US" altLang="ko-KR" sz="1100" dirty="0"/>
          </a:p>
          <a:p>
            <a:pPr algn="ctr"/>
            <a:r>
              <a:rPr lang="ko-KR" altLang="en-US" sz="1100" dirty="0"/>
              <a:t>첨부파일</a:t>
            </a:r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745DC71-63AA-4BCA-9B05-37227D8F2716}"/>
              </a:ext>
            </a:extLst>
          </p:cNvPr>
          <p:cNvSpPr/>
          <p:nvPr/>
        </p:nvSpPr>
        <p:spPr>
          <a:xfrm>
            <a:off x="7705093" y="4610862"/>
            <a:ext cx="1328316" cy="56943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대여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A2CD74-6BA6-4570-A034-29F8B3A7B09D}"/>
              </a:ext>
            </a:extLst>
          </p:cNvPr>
          <p:cNvSpPr/>
          <p:nvPr/>
        </p:nvSpPr>
        <p:spPr>
          <a:xfrm>
            <a:off x="3116949" y="4622955"/>
            <a:ext cx="1281261" cy="54525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583F2FBC-4BBE-42ED-8BF9-530562F4FA6B}"/>
              </a:ext>
            </a:extLst>
          </p:cNvPr>
          <p:cNvSpPr/>
          <p:nvPr/>
        </p:nvSpPr>
        <p:spPr>
          <a:xfrm>
            <a:off x="9902438" y="2179342"/>
            <a:ext cx="1462187" cy="75417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8063E32C-3967-4D8A-A441-DECD8DE875EE}"/>
              </a:ext>
            </a:extLst>
          </p:cNvPr>
          <p:cNvSpPr/>
          <p:nvPr/>
        </p:nvSpPr>
        <p:spPr>
          <a:xfrm>
            <a:off x="724119" y="2440057"/>
            <a:ext cx="1462187" cy="75417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4B791-4E92-44CD-B594-B0B494A8AB59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1453207" y="2179342"/>
            <a:ext cx="2006" cy="26071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FB03A4-5BD0-44EA-8BE8-C09CB6A6DA3A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 flipH="1">
            <a:off x="1453208" y="3194232"/>
            <a:ext cx="2005" cy="55922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373627-0C19-464B-AFC8-07F3431906D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679818" y="4895580"/>
            <a:ext cx="437131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5242AD-5785-47F9-84B3-38507AF35586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4398210" y="4895580"/>
            <a:ext cx="437131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4A4B98-F556-4672-A37A-BEA207357A4E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7450656" y="4895580"/>
            <a:ext cx="25443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E23FC2-FC4E-4F23-BEDC-1C58CCE3B766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9033409" y="4895580"/>
            <a:ext cx="254437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C9152F-B0DB-4C78-8B57-B524A2AF4B5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10633532" y="2933517"/>
            <a:ext cx="1" cy="66425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C5FC5B1-17B9-479E-97D6-F109EB49017A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0633531" y="1922510"/>
            <a:ext cx="1" cy="25683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1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예슬</dc:creator>
  <cp:lastModifiedBy>정 예슬</cp:lastModifiedBy>
  <cp:revision>13</cp:revision>
  <dcterms:created xsi:type="dcterms:W3CDTF">2020-07-28T06:16:21Z</dcterms:created>
  <dcterms:modified xsi:type="dcterms:W3CDTF">2020-07-28T08:27:27Z</dcterms:modified>
</cp:coreProperties>
</file>