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65" r:id="rId3"/>
    <p:sldId id="258" r:id="rId4"/>
    <p:sldId id="269" r:id="rId5"/>
    <p:sldId id="266" r:id="rId6"/>
    <p:sldId id="273" r:id="rId7"/>
    <p:sldId id="262" r:id="rId8"/>
    <p:sldId id="267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D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>
        <p:scale>
          <a:sx n="75" d="100"/>
          <a:sy n="75" d="100"/>
        </p:scale>
        <p:origin x="893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A0E8-D64F-49B2-BAD8-4B393F6BE1A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69166-615D-441A-A437-11ABE627E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8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37B3-A279-4F0E-B73B-808178855C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50BF-18D5-4AF7-B3F0-F11594997B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0C25-EBC8-44F2-BE78-B22DA96D0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C624-61FF-43D4-AE14-FAFF62E78D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F1F5-9C11-4A62-8E97-291972CAE2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5753-9D81-4D7C-B3D6-2399DFC19C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E99-9CC8-4FAA-A715-BDA054E2F1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A26D-C9F5-45AF-93D6-6BBFB76E5E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AF50-1248-456B-84FA-03E9F98428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E15-60CA-440D-A4D8-1AB63DFDE3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7D9A-DFAF-458E-94F3-9C584EE81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3BD-E0A8-40E9-B973-FCAFF070817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6_2020041202235735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daily.com/NewsView/1VS6QYB1WB" TargetMode="External"/><Relationship Id="rId5" Type="http://schemas.openxmlformats.org/officeDocument/2006/relationships/hyperlink" Target="https://www.hidoc.co.kr/healthstory/news/C0000504457" TargetMode="External"/><Relationship Id="rId4" Type="http://schemas.openxmlformats.org/officeDocument/2006/relationships/hyperlink" Target="http://health.chosun.com/site/data/html_dir/2020/04/02/202004020129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9</a:t>
              </a:r>
              <a:r>
                <a:rPr lang="ko-KR" altLang="en-US" sz="1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EF5FA1-0C04-4EE0-8221-5651EC58676C}"/>
              </a:ext>
            </a:extLst>
          </p:cNvPr>
          <p:cNvGrpSpPr/>
          <p:nvPr/>
        </p:nvGrpSpPr>
        <p:grpSpPr>
          <a:xfrm>
            <a:off x="6938001" y="2324896"/>
            <a:ext cx="3383003" cy="2304253"/>
            <a:chOff x="6938001" y="2324896"/>
            <a:chExt cx="4201853" cy="2304253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6938001" y="2424148"/>
              <a:ext cx="4039335" cy="55125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D6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prstClr val="white"/>
                  </a:solidFill>
                </a:rPr>
                <a:t>● </a:t>
              </a:r>
              <a:r>
                <a:rPr lang="ko-KR" altLang="en-US" sz="1200" dirty="0">
                  <a:solidFill>
                    <a:prstClr val="white"/>
                  </a:solidFill>
                </a:rPr>
                <a:t>컴퓨터공학과 </a:t>
              </a:r>
              <a:r>
                <a:rPr lang="en-US" altLang="ko-KR" sz="1200" dirty="0">
                  <a:solidFill>
                    <a:prstClr val="white"/>
                  </a:solidFill>
                </a:rPr>
                <a:t>2018037056 </a:t>
              </a:r>
              <a:r>
                <a:rPr lang="ko-KR" altLang="en-US" sz="1200" dirty="0">
                  <a:solidFill>
                    <a:prstClr val="white"/>
                  </a:solidFill>
                </a:rPr>
                <a:t>장 재원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54460F-2396-4D59-836A-4FE493BD57C7}"/>
                </a:ext>
              </a:extLst>
            </p:cNvPr>
            <p:cNvGrpSpPr/>
            <p:nvPr/>
          </p:nvGrpSpPr>
          <p:grpSpPr>
            <a:xfrm>
              <a:off x="6938002" y="2324896"/>
              <a:ext cx="4201852" cy="2304253"/>
              <a:chOff x="7008971" y="2324896"/>
              <a:chExt cx="2884339" cy="2304253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7204550" y="2660722"/>
                <a:ext cx="91780" cy="107742"/>
              </a:xfrm>
              <a:custGeom>
                <a:avLst/>
                <a:gdLst>
                  <a:gd name="connsiteX0" fmla="*/ 0 w 73025"/>
                  <a:gd name="connsiteY0" fmla="*/ 31750 h 85725"/>
                  <a:gd name="connsiteX1" fmla="*/ 31750 w 73025"/>
                  <a:gd name="connsiteY1" fmla="*/ 85725 h 85725"/>
                  <a:gd name="connsiteX2" fmla="*/ 73025 w 7302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85725">
                    <a:moveTo>
                      <a:pt x="0" y="31750"/>
                    </a:moveTo>
                    <a:lnTo>
                      <a:pt x="31750" y="85725"/>
                    </a:lnTo>
                    <a:lnTo>
                      <a:pt x="73025" y="0"/>
                    </a:lnTo>
                  </a:path>
                </a:pathLst>
              </a:custGeom>
              <a:noFill/>
              <a:ln w="19050"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008972" y="297539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2018037049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이 석범</a:t>
                </a:r>
              </a:p>
            </p:txBody>
          </p:sp>
          <p:sp>
            <p:nvSpPr>
              <p:cNvPr id="75" name="양쪽 모서리가 둥근 사각형 74"/>
              <p:cNvSpPr/>
              <p:nvPr/>
            </p:nvSpPr>
            <p:spPr>
              <a:xfrm>
                <a:off x="7008971" y="352664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2018037010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윤 정환</a:t>
                </a:r>
              </a:p>
            </p:txBody>
          </p:sp>
          <p:sp>
            <p:nvSpPr>
              <p:cNvPr id="76" name="양쪽 모서리가 둥근 사각형 75"/>
              <p:cNvSpPr/>
              <p:nvPr/>
            </p:nvSpPr>
            <p:spPr>
              <a:xfrm>
                <a:off x="7008971" y="4077899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2018037014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조 창권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9670191" y="2324896"/>
                <a:ext cx="223119" cy="2231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rgbClr val="00D65E"/>
                    </a:solidFill>
                  </a:rPr>
                  <a:t>팀장</a:t>
                </a:r>
              </a:p>
            </p:txBody>
          </p:sp>
        </p:grpSp>
      </p:grp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00D65E"/>
                </a:solidFill>
              </a:rPr>
              <a:t>스마트예방서비스</a:t>
            </a:r>
            <a:endParaRPr lang="en-US" altLang="ko-KR" sz="2400" b="1" i="1" dirty="0">
              <a:solidFill>
                <a:srgbClr val="00D65E"/>
              </a:solidFill>
            </a:endParaRPr>
          </a:p>
        </p:txBody>
      </p:sp>
      <p:sp>
        <p:nvSpPr>
          <p:cNvPr id="17" name="슬라이드 번호 개체 틀 6">
            <a:extLst>
              <a:ext uri="{FF2B5EF4-FFF2-40B4-BE49-F238E27FC236}">
                <a16:creationId xmlns:a16="http://schemas.microsoft.com/office/drawing/2014/main" id="{AF7CBB35-D953-474B-ABDF-2E2FB7E1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780382" y="2067642"/>
            <a:ext cx="2582021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D65A46F-D9EB-439C-A89A-D4255D56461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0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998152" y="2235551"/>
            <a:ext cx="648017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6811443-58FC-4D67-8C4D-CA4BE5CB6ED9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5">
            <a:extLst>
              <a:ext uri="{FF2B5EF4-FFF2-40B4-BE49-F238E27FC236}">
                <a16:creationId xmlns:a16="http://schemas.microsoft.com/office/drawing/2014/main" id="{37162704-C168-4551-89EF-7CEEEB5B9D7B}"/>
              </a:ext>
            </a:extLst>
          </p:cNvPr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7825" y="499084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</a:t>
            </a:r>
            <a:endParaRPr lang="ko-KR" altLang="en-US" sz="4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25BC4-33EF-465B-AAE4-0F2946A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CFB89-46CE-4266-8482-5838424663CE}"/>
              </a:ext>
            </a:extLst>
          </p:cNvPr>
          <p:cNvGrpSpPr/>
          <p:nvPr/>
        </p:nvGrpSpPr>
        <p:grpSpPr>
          <a:xfrm>
            <a:off x="1647825" y="1768072"/>
            <a:ext cx="9370821" cy="4150636"/>
            <a:chOff x="1611311" y="1272978"/>
            <a:chExt cx="9237664" cy="4934782"/>
          </a:xfrm>
        </p:grpSpPr>
        <p:sp>
          <p:nvSpPr>
            <p:cNvPr id="9" name="직사각형 8"/>
            <p:cNvSpPr/>
            <p:nvPr/>
          </p:nvSpPr>
          <p:spPr>
            <a:xfrm>
              <a:off x="1611311" y="2266767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설명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611312" y="5226828"/>
              <a:ext cx="9237663" cy="980932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출처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1611311" y="1272978"/>
              <a:ext cx="9237663" cy="980932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선정 배경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endParaRPr lang="en-US" altLang="ko-KR" sz="1050" dirty="0">
                <a:solidFill>
                  <a:srgbClr val="264259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0479BFF-04D3-45B9-85EF-A1A201115824}"/>
                </a:ext>
              </a:extLst>
            </p:cNvPr>
            <p:cNvSpPr/>
            <p:nvPr/>
          </p:nvSpPr>
          <p:spPr>
            <a:xfrm>
              <a:off x="1611312" y="3258352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System Architecture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7F4FAD-1B11-4DC3-A397-2FCD6E29A1CD}"/>
                </a:ext>
              </a:extLst>
            </p:cNvPr>
            <p:cNvSpPr/>
            <p:nvPr/>
          </p:nvSpPr>
          <p:spPr>
            <a:xfrm>
              <a:off x="1611312" y="4241488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Operation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9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97FE2-0A88-4601-A611-A58CB5A9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593" y="2370814"/>
            <a:ext cx="8620125" cy="2943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4A87EA-1C8D-4BEC-A50D-D2E5B113D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73" y="1120537"/>
            <a:ext cx="5406835" cy="1128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EC64D5-C5AB-4AE7-AB78-37524EC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51" y="2459576"/>
            <a:ext cx="6644792" cy="3770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EF3E54-0424-4F20-A393-56E936E4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65" y="1433697"/>
            <a:ext cx="8136294" cy="79755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43948B-0675-40C0-8D6F-2FFC0B543F92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996F17-CFF6-46B9-BDA9-BA9C60CEACC1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627178-B26C-46A6-925B-BB217608E380}"/>
              </a:ext>
            </a:extLst>
          </p:cNvPr>
          <p:cNvSpPr/>
          <p:nvPr/>
        </p:nvSpPr>
        <p:spPr>
          <a:xfrm>
            <a:off x="1420813" y="1544249"/>
            <a:ext cx="1019309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눈을 뜨고 감은 사진의 데이터셋으로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 </a:t>
            </a:r>
            <a:r>
              <a:rPr lang="ko-KR" altLang="en-US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분별기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모델을 학습시킨다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데이터를 분별기를 통해 눈 깜박임 횟수를 측정하여 평소보다 적게 깜박이면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데이터로 구한 눈과 디바이스 사이의 거리가 가까우면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왼쪽 눈과 오른쪽 눈 사이의 거리를 이용해 눈과 디바이스 사이의 대략적인 거리를 구한다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99B46D-BDE8-445B-8F74-517060DE26B8}"/>
              </a:ext>
            </a:extLst>
          </p:cNvPr>
          <p:cNvSpPr/>
          <p:nvPr/>
        </p:nvSpPr>
        <p:spPr>
          <a:xfrm>
            <a:off x="1420813" y="1599786"/>
            <a:ext cx="9542463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센서로 주변의 밝기를 측정 하여 어두우면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센서를 이용하여 얼마나 기울어져 있는지 확인하여 목에 무리가 될 만한 각도가 되면 알림 메시지가 울리게 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양쪽 모서리가 둥근 사각형 5">
            <a:extLst>
              <a:ext uri="{FF2B5EF4-FFF2-40B4-BE49-F238E27FC236}">
                <a16:creationId xmlns:a16="http://schemas.microsoft.com/office/drawing/2014/main" id="{AEF5A7B5-608C-4E0A-A34F-18211008F930}"/>
              </a:ext>
            </a:extLst>
          </p:cNvPr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 Architecture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9BA2F6A-5638-40F7-A5C2-FC0AF2747583}"/>
              </a:ext>
            </a:extLst>
          </p:cNvPr>
          <p:cNvGrpSpPr/>
          <p:nvPr/>
        </p:nvGrpSpPr>
        <p:grpSpPr>
          <a:xfrm>
            <a:off x="3348149" y="1507525"/>
            <a:ext cx="5654507" cy="4875921"/>
            <a:chOff x="2850265" y="1827568"/>
            <a:chExt cx="6076192" cy="483295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8958-27A9-4C7C-9485-1B91E2C48ACF}"/>
                </a:ext>
              </a:extLst>
            </p:cNvPr>
            <p:cNvSpPr txBox="1"/>
            <p:nvPr/>
          </p:nvSpPr>
          <p:spPr>
            <a:xfrm>
              <a:off x="2850265" y="6019885"/>
              <a:ext cx="5727180" cy="64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b="1" dirty="0"/>
                <a:t>카메라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자이로스코프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조도 센서로 데이터 수집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AF1C1EE-1CC6-40E4-8D9F-A1F0B3903ACB}"/>
                </a:ext>
              </a:extLst>
            </p:cNvPr>
            <p:cNvSpPr txBox="1"/>
            <p:nvPr/>
          </p:nvSpPr>
          <p:spPr>
            <a:xfrm>
              <a:off x="2850265" y="3312236"/>
              <a:ext cx="3241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ko-KR" altLang="en-US" b="1" dirty="0"/>
                <a:t>사용자의 상태 확인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EE48F1-C78F-4BB2-AF4C-403C9E8CF36A}"/>
                </a:ext>
              </a:extLst>
            </p:cNvPr>
            <p:cNvSpPr txBox="1"/>
            <p:nvPr/>
          </p:nvSpPr>
          <p:spPr>
            <a:xfrm>
              <a:off x="5684692" y="1827568"/>
              <a:ext cx="3241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알림 메시지 출력</a:t>
              </a:r>
            </a:p>
          </p:txBody>
        </p:sp>
        <p:pic>
          <p:nvPicPr>
            <p:cNvPr id="50" name="그래픽 49" descr="스마트폰">
              <a:extLst>
                <a:ext uri="{FF2B5EF4-FFF2-40B4-BE49-F238E27FC236}">
                  <a16:creationId xmlns:a16="http://schemas.microsoft.com/office/drawing/2014/main" id="{9FB64719-A8E6-428E-92E1-25C88B2C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84692" y="2750897"/>
              <a:ext cx="3241765" cy="3241765"/>
            </a:xfrm>
            <a:prstGeom prst="rect">
              <a:avLst/>
            </a:prstGeom>
          </p:spPr>
        </p:pic>
        <p:pic>
          <p:nvPicPr>
            <p:cNvPr id="52" name="그래픽 51" descr="말풍선">
              <a:extLst>
                <a:ext uri="{FF2B5EF4-FFF2-40B4-BE49-F238E27FC236}">
                  <a16:creationId xmlns:a16="http://schemas.microsoft.com/office/drawing/2014/main" id="{1026F24E-76E1-4217-B0D6-D75B81F06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31948" y="2196900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FA87C7-731B-4A60-A7CB-D67F8554CE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95" b="68664"/>
          <a:stretch/>
        </p:blipFill>
        <p:spPr>
          <a:xfrm>
            <a:off x="3764827" y="3591684"/>
            <a:ext cx="2272488" cy="215303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8353312-EFA2-460F-B271-EAA0E9B832D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3B6D482-0EB9-40C1-9280-AF1A5E688052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Operation Steps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EEB8D-B5AE-4457-98A5-BE60338E86F4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0044C16-0EC8-4DE7-9B57-1769561B604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FBEAA8-5B55-48CC-9185-D34D8DDA24A8}"/>
              </a:ext>
            </a:extLst>
          </p:cNvPr>
          <p:cNvSpPr/>
          <p:nvPr/>
        </p:nvSpPr>
        <p:spPr>
          <a:xfrm>
            <a:off x="1430337" y="1719059"/>
            <a:ext cx="10101263" cy="373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어플을 실행하면 백그라운드에서  실시간으로 센서의 데이터를 받아온다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2.  1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번에서 얻은 데이터를 통해 사용자의 상태를 확인한다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실시간으로 눈 부위의 사진 데이터를 분별기를 통해 눈의 깜빡임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눈과 눈 사이의 거리를 측정하여 폰과 디바이스의 거리를 대략적으로 구한다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센서의 데이터를 이용해 주변의 어두운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센서의 데이터를 통해 디바이스의 기울어진 정도를 측정하여 목과 허리의 굽어진 정도를 알아낸다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3.  2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번에서 얻은 사용자의 상태에서 문제점이 있는 부분을 알림 메시지로 출력한다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9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46063" y="-2111583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7CD27-B2B0-4CFE-AEC2-EF3EFE13C337}"/>
              </a:ext>
            </a:extLst>
          </p:cNvPr>
          <p:cNvSpPr/>
          <p:nvPr/>
        </p:nvSpPr>
        <p:spPr>
          <a:xfrm>
            <a:off x="1420813" y="1692113"/>
            <a:ext cx="9745027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https://www.ytn.co.kr/_ln/0106_202004120223573594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http://health.chosun.com/site/data/html_dir/2020/04/02/2020040201299.html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5"/>
              </a:rPr>
              <a:t>https://www.hidoc.co.kr/healthstory/news/C0000504457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https://www.sedaily.com/NewsView/1VS6QYB1WB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2DBEC7-C117-4F77-80D0-90FDB357B13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903C028-D5CA-49CA-8A22-075744A7F03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6234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372</Words>
  <Application>Microsoft Office PowerPoint</Application>
  <PresentationFormat>와이드스크린</PresentationFormat>
  <Paragraphs>98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이석범</cp:lastModifiedBy>
  <cp:revision>24</cp:revision>
  <dcterms:created xsi:type="dcterms:W3CDTF">2020-04-06T06:06:45Z</dcterms:created>
  <dcterms:modified xsi:type="dcterms:W3CDTF">2020-04-12T11:09:37Z</dcterms:modified>
</cp:coreProperties>
</file>