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CE15EA-CAB0-43B3-9B7D-9DD012CB1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542B6F3-9000-4891-8CF6-138936FB3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FD59926-5C25-4168-BCCB-E4D889D8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AEFF-56FE-4E8E-87D3-D335413BF708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884026-BF37-40FB-AD74-7CDA1FFE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FA0F9EC-8CA4-48CD-A5F8-51B77DEC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B11F-71AD-4403-8E52-B01A76653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5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CC3DC3-DEA3-43E5-BB63-55950004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9BBAF6B-B59B-40E4-8CF9-E30BFD88D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1B2DAB8-F5AB-41A4-8A9A-9A9332EB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AEFF-56FE-4E8E-87D3-D335413BF708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A3BE40C-C703-4A61-B133-68C5CBD3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B29A242-BEB1-41B1-9B5E-6533EE38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B11F-71AD-4403-8E52-B01A76653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17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014D224-7011-4632-B9E3-028C7EE4B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F817AA4-A13B-42F4-AF25-A0272E145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27532E-D149-4BCC-B14D-21991F3A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AEFF-56FE-4E8E-87D3-D335413BF708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C06548-46B9-47E2-BF11-6B37A1D9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B57237-55E5-400A-84F0-14452E5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B11F-71AD-4403-8E52-B01A76653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07AE99-A9AE-4B63-BBB0-E2205723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670A5E0-D947-4422-962C-10F295CC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C08BC3-C6E5-479B-B815-BE2B3625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AEFF-56FE-4E8E-87D3-D335413BF708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675B469-18D5-41F3-9EBB-E4379076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5466A3B-D61A-45F5-8F8F-E55DBA71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B11F-71AD-4403-8E52-B01A76653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1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0E580F-7F36-47EA-B6F6-67557F4B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C6C22DA-1366-4EDA-9C3B-9A46DF5F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F5110CD-062D-40A7-91E2-272240C7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AEFF-56FE-4E8E-87D3-D335413BF708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9155383-00FF-48EE-90B4-67CD68CB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AD9D1A-20F7-4B0D-AFC2-D285C41B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B11F-71AD-4403-8E52-B01A76653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58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11F6B4-7074-4664-A7CD-B20F1241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B701D3B-8DBC-48EB-8CF2-86F4196F2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D0C3491-05F2-4126-8F4B-AB80F02B9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C79B14F-8C2A-4B63-AF18-5D404936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AEFF-56FE-4E8E-87D3-D335413BF708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3CE4898-1FAA-460A-97D5-7AB9481A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F9F299-9175-4ACD-A457-37325FD2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B11F-71AD-4403-8E52-B01A76653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0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48E48C-2AB0-492A-BDF0-146C04D1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7FE0117-01BF-4D8D-BE19-839B557E9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85A57B3-0DC1-481C-96E2-C71DC5B4D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C2F9CD98-5775-4A26-8C6C-024CC67A6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7C4D71E-D45E-4074-AA30-4EC6BDD45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4DCB0C5-1647-4890-BF27-7ACB0422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AEFF-56FE-4E8E-87D3-D335413BF708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58312C5-31FC-473C-B487-1197744F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A6DCEF8-F046-4C76-9A64-7BEC4498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B11F-71AD-4403-8E52-B01A76653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4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26DEACE-0569-4960-990B-D46248E4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20D1084-C7D8-4554-AEDC-88DAB4B7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AEFF-56FE-4E8E-87D3-D335413BF708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AF93314-AD72-4233-8E6B-476A4006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3876F35-5888-4F01-B24D-CB335F69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B11F-71AD-4403-8E52-B01A76653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8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0E23195-DD25-4D7A-9EA5-2031C85E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AEFF-56FE-4E8E-87D3-D335413BF708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47BC7DE-0AC9-412F-B5F0-64EF2BCB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D4232CB-380A-437C-B100-41BD65D7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B11F-71AD-4403-8E52-B01A76653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9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03C7E9E-A9AC-4D95-8EB1-060B5895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31DA7B-2E83-432B-8851-D22C9913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C149641-4B6E-40F6-AD29-C16FC8F1E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E67D331-F164-4F18-982C-E6A59887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AEFF-56FE-4E8E-87D3-D335413BF708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8707E5-6865-4835-9FF4-03985B07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2F622F9-5952-4472-9009-528CC6FE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B11F-71AD-4403-8E52-B01A76653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8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AABE6C-39AA-4C2B-95F3-728F3677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DCBD2C58-DF14-48F2-9DF0-DE3217712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DBFEEB1-9B76-42D4-AB80-26FE517F9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FC2CF73-C886-4AAD-8D1A-2FA55625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AEFF-56FE-4E8E-87D3-D335413BF708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FBEC0F2-9FFE-45D4-A6AD-71DD2CE8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98B9CAC-E5AA-40CC-B84D-FECECB10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B11F-71AD-4403-8E52-B01A76653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D3BF9C1-A267-417D-8D43-CD1DBEBA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7B0CB76-3A27-4DF1-8B5D-061A055C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FFCA8C7-7D3B-480C-84A4-B2B502339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EAEFF-56FE-4E8E-87D3-D335413BF708}" type="datetimeFigureOut">
              <a:rPr lang="ko-KR" altLang="en-US" smtClean="0"/>
              <a:t>2018-07-13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10363AB-E43A-41DD-9F30-26284380D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CB68100-6CCE-415B-B471-345BCFB3E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7B11F-71AD-4403-8E52-B01A76653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2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7804B0F-FA11-4AB1-A3D3-16128FC4F2F4}"/>
              </a:ext>
            </a:extLst>
          </p:cNvPr>
          <p:cNvSpPr/>
          <p:nvPr/>
        </p:nvSpPr>
        <p:spPr>
          <a:xfrm>
            <a:off x="5381684" y="136721"/>
            <a:ext cx="1973767" cy="549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FB2B5A8-0599-4C7E-A87F-B642B601593C}"/>
              </a:ext>
            </a:extLst>
          </p:cNvPr>
          <p:cNvSpPr/>
          <p:nvPr/>
        </p:nvSpPr>
        <p:spPr>
          <a:xfrm>
            <a:off x="10617368" y="200675"/>
            <a:ext cx="1121771" cy="290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A9AF0CA3-49D0-4381-B954-5AA622A0A0FF}"/>
              </a:ext>
            </a:extLst>
          </p:cNvPr>
          <p:cNvCxnSpPr/>
          <p:nvPr/>
        </p:nvCxnSpPr>
        <p:spPr>
          <a:xfrm>
            <a:off x="352337" y="1382860"/>
            <a:ext cx="11585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18A7C0C-BE2F-46C9-9F28-771DBF31ACF8}"/>
              </a:ext>
            </a:extLst>
          </p:cNvPr>
          <p:cNvSpPr/>
          <p:nvPr/>
        </p:nvSpPr>
        <p:spPr>
          <a:xfrm>
            <a:off x="1658813" y="858906"/>
            <a:ext cx="1541587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여행지 등록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01FBA8A-6F96-4FFA-BC3E-1920513DE541}"/>
              </a:ext>
            </a:extLst>
          </p:cNvPr>
          <p:cNvSpPr/>
          <p:nvPr/>
        </p:nvSpPr>
        <p:spPr>
          <a:xfrm>
            <a:off x="4214363" y="847068"/>
            <a:ext cx="1526037" cy="347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7B9BC35-8709-42F9-8947-47C620EDEE16}"/>
              </a:ext>
            </a:extLst>
          </p:cNvPr>
          <p:cNvSpPr/>
          <p:nvPr/>
        </p:nvSpPr>
        <p:spPr>
          <a:xfrm>
            <a:off x="6769913" y="839566"/>
            <a:ext cx="1599387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7E334AC-D318-436A-9A13-343B1D202F91}"/>
              </a:ext>
            </a:extLst>
          </p:cNvPr>
          <p:cNvSpPr/>
          <p:nvPr/>
        </p:nvSpPr>
        <p:spPr>
          <a:xfrm>
            <a:off x="9325463" y="840152"/>
            <a:ext cx="1535042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75927E8-9445-45D7-9CFD-6ACC6E2496A4}"/>
              </a:ext>
            </a:extLst>
          </p:cNvPr>
          <p:cNvSpPr/>
          <p:nvPr/>
        </p:nvSpPr>
        <p:spPr>
          <a:xfrm>
            <a:off x="352336" y="1619373"/>
            <a:ext cx="11585195" cy="5022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요즘 유행하는 여행지</a:t>
            </a:r>
            <a:endParaRPr lang="en-US" altLang="ko-KR" dirty="0"/>
          </a:p>
          <a:p>
            <a:pPr algn="ctr"/>
            <a:r>
              <a:rPr lang="ko-KR" altLang="en-US" dirty="0"/>
              <a:t>차례대로 보여주는 사진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0B4D209-7BAD-497F-AC38-07A545E98D88}"/>
              </a:ext>
            </a:extLst>
          </p:cNvPr>
          <p:cNvSpPr/>
          <p:nvPr/>
        </p:nvSpPr>
        <p:spPr>
          <a:xfrm>
            <a:off x="352337" y="136721"/>
            <a:ext cx="1306476" cy="48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ko-KR" altLang="en-US" dirty="0" err="1"/>
              <a:t>모아보기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88C0AFC-DB2C-4173-8171-23F0974EFD25}"/>
              </a:ext>
            </a:extLst>
          </p:cNvPr>
          <p:cNvSpPr/>
          <p:nvPr/>
        </p:nvSpPr>
        <p:spPr>
          <a:xfrm>
            <a:off x="9176154" y="200675"/>
            <a:ext cx="1147084" cy="29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회사소개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xmlns="" id="{9FCF4811-558D-4FA5-8BA5-BDDF4C29EBF9}"/>
              </a:ext>
            </a:extLst>
          </p:cNvPr>
          <p:cNvSpPr/>
          <p:nvPr/>
        </p:nvSpPr>
        <p:spPr>
          <a:xfrm>
            <a:off x="10860505" y="2759242"/>
            <a:ext cx="513348" cy="2085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3A78893-4FC7-494F-A8FF-64AB6182E5B7}"/>
              </a:ext>
            </a:extLst>
          </p:cNvPr>
          <p:cNvSpPr/>
          <p:nvPr/>
        </p:nvSpPr>
        <p:spPr>
          <a:xfrm>
            <a:off x="961790" y="3047559"/>
            <a:ext cx="3096421" cy="19410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여행지 간략 소개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가는 사람들 인원</a:t>
            </a:r>
          </a:p>
        </p:txBody>
      </p:sp>
    </p:spTree>
    <p:extLst>
      <p:ext uri="{BB962C8B-B14F-4D97-AF65-F5344CB8AC3E}">
        <p14:creationId xmlns:p14="http://schemas.microsoft.com/office/powerpoint/2010/main" val="310529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D2EA2E7-AD2F-41F5-9E2F-79A48DFD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02100" cy="714375"/>
          </a:xfrm>
        </p:spPr>
        <p:txBody>
          <a:bodyPr/>
          <a:lstStyle/>
          <a:p>
            <a:r>
              <a:rPr lang="ko-KR" altLang="en-US"/>
              <a:t>여행지 등록 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13AA322-8863-4A6C-9C44-1DAAFD7FF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804400" cy="4435475"/>
          </a:xfrm>
        </p:spPr>
        <p:txBody>
          <a:bodyPr/>
          <a:lstStyle/>
          <a:p>
            <a:r>
              <a:rPr lang="ko-KR" altLang="en-US" dirty="0"/>
              <a:t>출발지</a:t>
            </a:r>
            <a:r>
              <a:rPr lang="en-US" altLang="ko-KR" dirty="0"/>
              <a:t>, </a:t>
            </a:r>
            <a:r>
              <a:rPr lang="ko-KR" altLang="en-US" dirty="0"/>
              <a:t>도착지</a:t>
            </a:r>
            <a:r>
              <a:rPr lang="en-US" altLang="ko-KR" dirty="0"/>
              <a:t>, </a:t>
            </a:r>
            <a:r>
              <a:rPr lang="ko-KR" altLang="en-US" dirty="0"/>
              <a:t>날짜 </a:t>
            </a:r>
            <a:r>
              <a:rPr lang="en-US" altLang="ko-KR" dirty="0"/>
              <a:t>–</a:t>
            </a:r>
            <a:r>
              <a:rPr lang="ko-KR" altLang="en-US" dirty="0"/>
              <a:t>필수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프로필 공개</a:t>
            </a:r>
            <a:r>
              <a:rPr lang="en-US" altLang="ko-KR" dirty="0"/>
              <a:t>/</a:t>
            </a:r>
            <a:r>
              <a:rPr lang="ko-KR" altLang="en-US" dirty="0"/>
              <a:t>비공개 여부</a:t>
            </a:r>
            <a:r>
              <a:rPr lang="en-US" altLang="ko-KR" dirty="0"/>
              <a:t>-</a:t>
            </a:r>
            <a:r>
              <a:rPr lang="ko-KR" altLang="en-US" dirty="0"/>
              <a:t>선택적</a:t>
            </a:r>
            <a:r>
              <a:rPr lang="en-US" altLang="ko-KR" dirty="0"/>
              <a:t>(</a:t>
            </a:r>
            <a:r>
              <a:rPr lang="ko-KR" altLang="en-US" dirty="0"/>
              <a:t>성별</a:t>
            </a:r>
            <a:r>
              <a:rPr lang="en-US" altLang="ko-KR" dirty="0"/>
              <a:t>,</a:t>
            </a:r>
            <a:r>
              <a:rPr lang="ko-KR" altLang="en-US" dirty="0"/>
              <a:t>프로필사진 등 선택적으로 공개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56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63B58C-7EE5-434C-8277-57780818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8300" cy="727075"/>
          </a:xfrm>
        </p:spPr>
        <p:txBody>
          <a:bodyPr/>
          <a:lstStyle/>
          <a:p>
            <a:r>
              <a:rPr lang="ko-KR" altLang="en-US" dirty="0"/>
              <a:t>찾기 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B056F6C-D7AE-4E4E-87F8-9B3EB6EB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도착지 검색을 기본으로</a:t>
            </a:r>
            <a:endParaRPr lang="en-US" altLang="ko-KR" dirty="0"/>
          </a:p>
          <a:p>
            <a:r>
              <a:rPr lang="ko-KR" altLang="en-US" dirty="0"/>
              <a:t>출발지 검색은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같이 가도 될까요</a:t>
            </a:r>
            <a:r>
              <a:rPr lang="en-US" altLang="ko-KR" dirty="0"/>
              <a:t>? </a:t>
            </a:r>
            <a:r>
              <a:rPr lang="ko-KR" altLang="en-US" dirty="0" err="1"/>
              <a:t>이딴</a:t>
            </a:r>
            <a:r>
              <a:rPr lang="ko-KR" altLang="en-US" dirty="0"/>
              <a:t> 뉘앙스의 버튼 </a:t>
            </a:r>
            <a:endParaRPr lang="en-US" altLang="ko-KR" dirty="0"/>
          </a:p>
          <a:p>
            <a:r>
              <a:rPr lang="ko-KR" altLang="en-US" dirty="0"/>
              <a:t>저거 누르면 </a:t>
            </a:r>
            <a:r>
              <a:rPr lang="ko-KR" altLang="en-US" dirty="0" err="1"/>
              <a:t>등록해놓은</a:t>
            </a:r>
            <a:r>
              <a:rPr lang="ko-KR" altLang="en-US" dirty="0"/>
              <a:t> 사람한테 쪽지 전송</a:t>
            </a:r>
            <a:endParaRPr lang="en-US" altLang="ko-KR" dirty="0"/>
          </a:p>
          <a:p>
            <a:r>
              <a:rPr lang="ko-KR" altLang="en-US" dirty="0"/>
              <a:t>그럼 이제 대화를 하려면 유료 </a:t>
            </a:r>
            <a:r>
              <a:rPr lang="ko-KR" altLang="en-US" dirty="0" err="1"/>
              <a:t>ㅋㄷ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17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76259E-93B6-4CAE-AFF6-1D653D77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43500" cy="1019175"/>
          </a:xfrm>
        </p:spPr>
        <p:txBody>
          <a:bodyPr/>
          <a:lstStyle/>
          <a:p>
            <a:r>
              <a:rPr lang="ko-KR" altLang="en-US" dirty="0"/>
              <a:t>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4D36193-E4E1-4000-8000-BA876226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이건 고객 후기 게시판 </a:t>
            </a:r>
            <a:endParaRPr lang="en-US" altLang="ko-KR" dirty="0"/>
          </a:p>
          <a:p>
            <a:r>
              <a:rPr lang="ko-KR" altLang="en-US" dirty="0"/>
              <a:t>같이 간 사람 아이디를 별점이나 평점형식으로 점수를 매겨서 블랙 구분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83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6C1A2D-E0B1-42BF-8423-67F5D3F9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658979" cy="725738"/>
          </a:xfrm>
        </p:spPr>
        <p:txBody>
          <a:bodyPr/>
          <a:lstStyle/>
          <a:p>
            <a:r>
              <a:rPr lang="ko-KR" altLang="en-US"/>
              <a:t>고객센터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4F07AA-9D53-4788-9DC2-9E7BAD750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 페이지</a:t>
            </a:r>
            <a:endParaRPr lang="en-US" altLang="ko-KR" dirty="0"/>
          </a:p>
          <a:p>
            <a:r>
              <a:rPr lang="ko-KR" altLang="en-US" dirty="0"/>
              <a:t>고객들은 쓰기만 가능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72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1DC618-6EC7-4062-AB2C-053611CF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94700" cy="955675"/>
          </a:xfrm>
        </p:spPr>
        <p:txBody>
          <a:bodyPr/>
          <a:lstStyle/>
          <a:p>
            <a:r>
              <a:rPr lang="ko-KR" altLang="en-US" dirty="0"/>
              <a:t>회원가입 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B16E5C-A666-4667-A22E-B4CB36B9A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기본적인 회원정보</a:t>
            </a:r>
            <a:endParaRPr lang="en-US" altLang="ko-KR" dirty="0"/>
          </a:p>
          <a:p>
            <a:r>
              <a:rPr lang="ko-KR" altLang="en-US" dirty="0"/>
              <a:t>프로필 사진 공개는 선택적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56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104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여행지 등록 창</vt:lpstr>
      <vt:lpstr>찾기 창</vt:lpstr>
      <vt:lpstr>후기</vt:lpstr>
      <vt:lpstr>고객센터</vt:lpstr>
      <vt:lpstr>회원가입 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이상민 </dc:creator>
  <cp:lastModifiedBy>Windows 사용자</cp:lastModifiedBy>
  <cp:revision>17</cp:revision>
  <dcterms:created xsi:type="dcterms:W3CDTF">2018-07-10T10:19:13Z</dcterms:created>
  <dcterms:modified xsi:type="dcterms:W3CDTF">2018-07-13T04:23:26Z</dcterms:modified>
</cp:coreProperties>
</file>