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0" r:id="rId2"/>
    <p:sldId id="440" r:id="rId3"/>
    <p:sldId id="481" r:id="rId4"/>
    <p:sldId id="479" r:id="rId5"/>
    <p:sldId id="480" r:id="rId6"/>
    <p:sldId id="48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DDE9F"/>
    <a:srgbClr val="FDF49F"/>
    <a:srgbClr val="F5CB17"/>
    <a:srgbClr val="E9E023"/>
    <a:srgbClr val="EBD321"/>
    <a:srgbClr val="FFC91D"/>
    <a:srgbClr val="FC863E"/>
    <a:srgbClr val="F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5" autoAdjust="0"/>
    <p:restoredTop sz="79816" autoAdjust="0"/>
  </p:normalViewPr>
  <p:slideViewPr>
    <p:cSldViewPr>
      <p:cViewPr varScale="1">
        <p:scale>
          <a:sx n="79" d="100"/>
          <a:sy n="79" d="100"/>
        </p:scale>
        <p:origin x="60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1D529-6508-44AF-A011-9BDE6E49173F}" type="datetimeFigureOut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2019-06-10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15B17-BFE6-4B31-9AEB-18C2EF3A51C7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‹#›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414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0B79990-BDD5-475C-9923-91581A33163D}" type="datetimeFigureOut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86CCE296-1E0F-4003-93B1-D2520A8037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74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28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75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12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2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81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E917-95E2-4211-B2AA-375B505438E9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B5F5-F053-4041-ABD2-506CE46CE038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08C6-1958-4B6B-8ADC-A7F1D859033B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DA00-CCC7-4D19-8AC6-6AB83181BA5A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DD6-B021-47D2-9E7D-90BA25A3010F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C26-D570-4AE5-9E19-2A5FDD9B2A46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0C78-FE7E-492E-AE2C-96D0A71C043D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45AA-B94D-4C9E-8A0A-D459190D073C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4B33-E690-4717-837F-6D8F5F09A6F9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1C5-7E48-4563-88C1-03A37754C425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87D-C769-400C-93F0-F5DC7E7C96E4}" type="datetime1">
              <a:rPr lang="ko-KR" altLang="en-US" smtClean="0"/>
              <a:pPr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00814858-17D0-432F-B00E-AFD2EC2A7788}" type="datetime1">
              <a:rPr lang="ko-KR" altLang="en-US" smtClean="0"/>
              <a:pPr/>
              <a:t>2019-06-10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26142" y="3573016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이상협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pc="-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이광오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pc="-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허원량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pc="-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현진혁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김건우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pc="-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오병우</a:t>
            </a:r>
            <a:endParaRPr lang="en-US" altLang="ko-KR" spc="-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금오공과대학교</a:t>
            </a:r>
            <a:endParaRPr lang="en-US" altLang="ko-KR" spc="-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2726" y="2348880"/>
            <a:ext cx="11028981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ko-KR" altLang="en-US" sz="4000" kern="100" spc="-100" dirty="0">
                <a:latin typeface="HY견고딕" pitchFamily="18" charset="-127"/>
                <a:ea typeface="HY견고딕" pitchFamily="18" charset="-127"/>
              </a:rPr>
              <a:t>미세먼지 저감 대책을 위한 대중교통 장려시스템</a:t>
            </a:r>
            <a:endParaRPr lang="en-US" altLang="ko-KR" sz="4000" kern="100" spc="-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122"/>
          <p:cNvGrpSpPr/>
          <p:nvPr/>
        </p:nvGrpSpPr>
        <p:grpSpPr>
          <a:xfrm>
            <a:off x="5973304" y="3431739"/>
            <a:ext cx="122715" cy="920589"/>
            <a:chOff x="4139953" y="3420624"/>
            <a:chExt cx="88188" cy="944398"/>
          </a:xfrm>
        </p:grpSpPr>
        <p:sp>
          <p:nvSpPr>
            <p:cNvPr id="43" name="직사각형 42"/>
            <p:cNvSpPr/>
            <p:nvPr/>
          </p:nvSpPr>
          <p:spPr>
            <a:xfrm>
              <a:off x="4182422" y="3420624"/>
              <a:ext cx="45719" cy="6480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4139953" y="3645023"/>
              <a:ext cx="58355" cy="719999"/>
            </a:xfrm>
            <a:prstGeom prst="rect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905219" y="2348880"/>
            <a:ext cx="72008" cy="720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88341" y="2348880"/>
            <a:ext cx="72008" cy="72008"/>
          </a:xfrm>
          <a:prstGeom prst="ellipse">
            <a:avLst/>
          </a:prstGeom>
          <a:solidFill>
            <a:srgbClr val="FFC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71464" y="2348880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8014AA-8104-49E6-8424-4969F536031D}"/>
              </a:ext>
            </a:extLst>
          </p:cNvPr>
          <p:cNvSpPr/>
          <p:nvPr/>
        </p:nvSpPr>
        <p:spPr>
          <a:xfrm>
            <a:off x="2076661" y="599998"/>
            <a:ext cx="39159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배경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60">
            <a:extLst>
              <a:ext uri="{FF2B5EF4-FFF2-40B4-BE49-F238E27FC236}">
                <a16:creationId xmlns:a16="http://schemas.microsoft.com/office/drawing/2014/main" id="{F02A6299-D77F-45DF-B380-378ABF24BB38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85615A2-C1DA-4044-98C3-D8EC94DB9F0A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39989B-2BA0-48FA-B0A9-BD4C029D0E9A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6D20BB-351A-4265-8198-C53F0422A969}"/>
              </a:ext>
            </a:extLst>
          </p:cNvPr>
          <p:cNvCxnSpPr>
            <a:cxnSpLocks/>
          </p:cNvCxnSpPr>
          <p:nvPr/>
        </p:nvCxnSpPr>
        <p:spPr>
          <a:xfrm>
            <a:off x="3071664" y="930258"/>
            <a:ext cx="68407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C29412A-8794-4D7B-BF27-ABAFFE2A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522370"/>
            <a:ext cx="3600400" cy="38132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766DD4-AF2E-4EE1-A2CB-916261E5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1427864"/>
            <a:ext cx="4608512" cy="38733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A0231D-CD31-483E-B276-6EB284C6C9F0}"/>
              </a:ext>
            </a:extLst>
          </p:cNvPr>
          <p:cNvSpPr/>
          <p:nvPr/>
        </p:nvSpPr>
        <p:spPr>
          <a:xfrm>
            <a:off x="6096000" y="5013176"/>
            <a:ext cx="4176464" cy="38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8014AA-8104-49E6-8424-4969F536031D}"/>
              </a:ext>
            </a:extLst>
          </p:cNvPr>
          <p:cNvSpPr/>
          <p:nvPr/>
        </p:nvSpPr>
        <p:spPr>
          <a:xfrm>
            <a:off x="2076662" y="599998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시스템구조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60">
            <a:extLst>
              <a:ext uri="{FF2B5EF4-FFF2-40B4-BE49-F238E27FC236}">
                <a16:creationId xmlns:a16="http://schemas.microsoft.com/office/drawing/2014/main" id="{F02A6299-D77F-45DF-B380-378ABF24BB38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85615A2-C1DA-4044-98C3-D8EC94DB9F0A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39989B-2BA0-48FA-B0A9-BD4C029D0E9A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B0777D-F7C9-43EC-87AC-A11E073967B8}"/>
              </a:ext>
            </a:extLst>
          </p:cNvPr>
          <p:cNvCxnSpPr>
            <a:cxnSpLocks/>
          </p:cNvCxnSpPr>
          <p:nvPr/>
        </p:nvCxnSpPr>
        <p:spPr>
          <a:xfrm>
            <a:off x="4223792" y="930258"/>
            <a:ext cx="56886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1D8C3B-923D-414C-8BAB-ADA8F6456BF5}"/>
              </a:ext>
            </a:extLst>
          </p:cNvPr>
          <p:cNvGrpSpPr/>
          <p:nvPr/>
        </p:nvGrpSpPr>
        <p:grpSpPr>
          <a:xfrm>
            <a:off x="1184727" y="1412817"/>
            <a:ext cx="9303761" cy="4254189"/>
            <a:chOff x="-396271" y="987811"/>
            <a:chExt cx="11660419" cy="510406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51F0AB0-9471-472D-8F97-7F1C3AE9675A}"/>
                </a:ext>
              </a:extLst>
            </p:cNvPr>
            <p:cNvGrpSpPr/>
            <p:nvPr/>
          </p:nvGrpSpPr>
          <p:grpSpPr>
            <a:xfrm flipH="1">
              <a:off x="9884569" y="1025634"/>
              <a:ext cx="1379579" cy="1764912"/>
              <a:chOff x="6994549" y="3835472"/>
              <a:chExt cx="1670829" cy="2136787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B2C3B9B9-A36A-4F34-8795-44A2BE0A8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4549" y="3835472"/>
                <a:ext cx="1670829" cy="1670829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FB13DC6-47BE-491E-82A0-351CBC24158F}"/>
                  </a:ext>
                </a:extLst>
              </p:cNvPr>
              <p:cNvSpPr txBox="1"/>
              <p:nvPr/>
            </p:nvSpPr>
            <p:spPr>
              <a:xfrm>
                <a:off x="7581588" y="5510594"/>
                <a:ext cx="10743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관리자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968BA47-7CA5-425A-B454-7AB17113B651}"/>
                </a:ext>
              </a:extLst>
            </p:cNvPr>
            <p:cNvGrpSpPr/>
            <p:nvPr/>
          </p:nvGrpSpPr>
          <p:grpSpPr>
            <a:xfrm flipH="1">
              <a:off x="7677874" y="4072292"/>
              <a:ext cx="1339582" cy="2012676"/>
              <a:chOff x="2677313" y="4043569"/>
              <a:chExt cx="1975365" cy="26532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95BEF07D-83BE-4DC3-8CDD-99B29B35E365}"/>
                  </a:ext>
                </a:extLst>
              </p:cNvPr>
              <p:cNvGrpSpPr/>
              <p:nvPr/>
            </p:nvGrpSpPr>
            <p:grpSpPr>
              <a:xfrm>
                <a:off x="2677313" y="4043569"/>
                <a:ext cx="1975365" cy="1979375"/>
                <a:chOff x="1018636" y="2991282"/>
                <a:chExt cx="1975365" cy="1979375"/>
              </a:xfrm>
            </p:grpSpPr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C26F4AD-A1FD-4466-880C-0B9A4CD77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8636" y="3036221"/>
                  <a:ext cx="1934436" cy="1934436"/>
                </a:xfrm>
                <a:prstGeom prst="rect">
                  <a:avLst/>
                </a:prstGeom>
              </p:spPr>
            </p:pic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565D1ACF-A91B-43D5-B31C-442C0196D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1928" y="2991282"/>
                  <a:ext cx="1102073" cy="1102074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70C020-39C8-466E-B3E4-389EB86E93B2}"/>
                  </a:ext>
                </a:extLst>
              </p:cNvPr>
              <p:cNvSpPr txBox="1"/>
              <p:nvPr/>
            </p:nvSpPr>
            <p:spPr>
              <a:xfrm>
                <a:off x="3101497" y="6088206"/>
                <a:ext cx="1086070" cy="608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기업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DB096D-7C07-4F26-84AB-D9EA1CBC4139}"/>
                </a:ext>
              </a:extLst>
            </p:cNvPr>
            <p:cNvSpPr txBox="1"/>
            <p:nvPr/>
          </p:nvSpPr>
          <p:spPr>
            <a:xfrm flipH="1">
              <a:off x="7410828" y="2174572"/>
              <a:ext cx="1973286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관리</a:t>
              </a:r>
              <a:r>
                <a:rPr lang="en-US" altLang="ko-KR" sz="2200" dirty="0">
                  <a:solidFill>
                    <a:srgbClr val="CB4C3B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· </a:t>
              </a:r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갱신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1EF55E4-8C47-42F9-8E37-D19EEDEB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07894" y="987811"/>
              <a:ext cx="1893692" cy="1537936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5FAB50B-5963-4F14-BFBB-1612695AB772}"/>
                </a:ext>
              </a:extLst>
            </p:cNvPr>
            <p:cNvGrpSpPr/>
            <p:nvPr/>
          </p:nvGrpSpPr>
          <p:grpSpPr>
            <a:xfrm flipH="1">
              <a:off x="310702" y="1053369"/>
              <a:ext cx="1328597" cy="1841351"/>
              <a:chOff x="9084283" y="2487676"/>
              <a:chExt cx="1406625" cy="1841351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33D1043A-326E-4D9F-A3C1-21BB296C5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4283" y="2487676"/>
                <a:ext cx="1363993" cy="1363993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81C235-C2DB-4845-BE14-72B65BBFD135}"/>
                  </a:ext>
                </a:extLst>
              </p:cNvPr>
              <p:cNvSpPr txBox="1"/>
              <p:nvPr/>
            </p:nvSpPr>
            <p:spPr>
              <a:xfrm>
                <a:off x="9382913" y="3867362"/>
                <a:ext cx="110799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A57022-165E-4A63-A2E5-4EC875EB71D6}"/>
                </a:ext>
              </a:extLst>
            </p:cNvPr>
            <p:cNvSpPr txBox="1"/>
            <p:nvPr/>
          </p:nvSpPr>
          <p:spPr>
            <a:xfrm flipH="1">
              <a:off x="1935160" y="2226314"/>
              <a:ext cx="2477556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마일리지 사용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65BFED-D04E-4209-9706-B0EFF8FFB1F0}"/>
                </a:ext>
              </a:extLst>
            </p:cNvPr>
            <p:cNvSpPr txBox="1"/>
            <p:nvPr/>
          </p:nvSpPr>
          <p:spPr>
            <a:xfrm flipH="1">
              <a:off x="2566893" y="3551910"/>
              <a:ext cx="2477556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마일리지 적립</a:t>
              </a:r>
              <a:endParaRPr lang="ko-KR" altLang="en-US" sz="2200" b="1" dirty="0">
                <a:solidFill>
                  <a:srgbClr val="CB4C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1" name="오른쪽 화살표 36">
              <a:extLst>
                <a:ext uri="{FF2B5EF4-FFF2-40B4-BE49-F238E27FC236}">
                  <a16:creationId xmlns:a16="http://schemas.microsoft.com/office/drawing/2014/main" id="{FA946768-FF1B-49B6-8574-44C7FB02EFB5}"/>
                </a:ext>
              </a:extLst>
            </p:cNvPr>
            <p:cNvSpPr/>
            <p:nvPr/>
          </p:nvSpPr>
          <p:spPr bwMode="auto">
            <a:xfrm rot="10800000" flipH="1">
              <a:off x="1807109" y="1756780"/>
              <a:ext cx="3206950" cy="604903"/>
            </a:xfrm>
            <a:prstGeom prst="rightArrow">
              <a:avLst>
                <a:gd name="adj1" fmla="val 50000"/>
                <a:gd name="adj2" fmla="val 93013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BD1C5D-6ED9-4431-B1DA-77ED3CF5CEA6}"/>
                </a:ext>
              </a:extLst>
            </p:cNvPr>
            <p:cNvSpPr txBox="1"/>
            <p:nvPr/>
          </p:nvSpPr>
          <p:spPr>
            <a:xfrm flipH="1">
              <a:off x="-396271" y="5336472"/>
              <a:ext cx="2477556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대중교통 이용</a:t>
              </a:r>
              <a:endParaRPr lang="ko-KR" altLang="en-US" sz="2200" b="1" dirty="0">
                <a:solidFill>
                  <a:srgbClr val="CB4C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B75DE4D-68AB-430E-B56C-A90C945EE0FB}"/>
                </a:ext>
              </a:extLst>
            </p:cNvPr>
            <p:cNvGrpSpPr/>
            <p:nvPr/>
          </p:nvGrpSpPr>
          <p:grpSpPr>
            <a:xfrm flipH="1">
              <a:off x="2298626" y="4217754"/>
              <a:ext cx="1396757" cy="1874122"/>
              <a:chOff x="5182814" y="1370047"/>
              <a:chExt cx="1503386" cy="1874122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E4E1596A-6970-42F8-9069-B9FD3EB43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2814" y="1370047"/>
                <a:ext cx="1363129" cy="1363129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5545D1-8D4E-486F-AF82-73A9C4DC5CE2}"/>
                  </a:ext>
                </a:extLst>
              </p:cNvPr>
              <p:cNvSpPr txBox="1"/>
              <p:nvPr/>
            </p:nvSpPr>
            <p:spPr>
              <a:xfrm>
                <a:off x="5315312" y="2782504"/>
                <a:ext cx="137088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대중교통</a:t>
                </a:r>
              </a:p>
            </p:txBody>
          </p:sp>
        </p:grpSp>
        <p:sp>
          <p:nvSpPr>
            <p:cNvPr id="57" name="굽은 화살표 49">
              <a:extLst>
                <a:ext uri="{FF2B5EF4-FFF2-40B4-BE49-F238E27FC236}">
                  <a16:creationId xmlns:a16="http://schemas.microsoft.com/office/drawing/2014/main" id="{7AB8103A-D394-424A-A9D0-58A7A89D3A8E}"/>
                </a:ext>
              </a:extLst>
            </p:cNvPr>
            <p:cNvSpPr/>
            <p:nvPr/>
          </p:nvSpPr>
          <p:spPr bwMode="auto">
            <a:xfrm rot="16200000" flipV="1">
              <a:off x="9086026" y="3004635"/>
              <a:ext cx="2023987" cy="1737777"/>
            </a:xfrm>
            <a:prstGeom prst="bentArrow">
              <a:avLst>
                <a:gd name="adj1" fmla="val 19456"/>
                <a:gd name="adj2" fmla="val 22228"/>
                <a:gd name="adj3" fmla="val 27000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9433EB-AF6A-42AD-B386-7DD5737766EE}"/>
                </a:ext>
              </a:extLst>
            </p:cNvPr>
            <p:cNvSpPr txBox="1"/>
            <p:nvPr/>
          </p:nvSpPr>
          <p:spPr>
            <a:xfrm flipH="1">
              <a:off x="6720462" y="3608606"/>
              <a:ext cx="3761337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광고</a:t>
              </a:r>
              <a:r>
                <a:rPr lang="en-US" altLang="ko-KR" sz="2200" dirty="0">
                  <a:solidFill>
                    <a:srgbClr val="CB4C3B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· </a:t>
              </a:r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상품 등록 요청 </a:t>
              </a:r>
            </a:p>
          </p:txBody>
        </p:sp>
        <p:sp>
          <p:nvSpPr>
            <p:cNvPr id="59" name="오른쪽 화살표 36">
              <a:extLst>
                <a:ext uri="{FF2B5EF4-FFF2-40B4-BE49-F238E27FC236}">
                  <a16:creationId xmlns:a16="http://schemas.microsoft.com/office/drawing/2014/main" id="{BFE546C7-18C7-49C1-A19F-7AAF6A6681D0}"/>
                </a:ext>
              </a:extLst>
            </p:cNvPr>
            <p:cNvSpPr/>
            <p:nvPr/>
          </p:nvSpPr>
          <p:spPr bwMode="auto">
            <a:xfrm flipH="1">
              <a:off x="6495421" y="1763295"/>
              <a:ext cx="3206950" cy="604903"/>
            </a:xfrm>
            <a:prstGeom prst="rightArrow">
              <a:avLst>
                <a:gd name="adj1" fmla="val 50000"/>
                <a:gd name="adj2" fmla="val 93013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9BDA95-DF86-44CD-AD4F-199305C0D087}"/>
                </a:ext>
              </a:extLst>
            </p:cNvPr>
            <p:cNvSpPr txBox="1"/>
            <p:nvPr/>
          </p:nvSpPr>
          <p:spPr>
            <a:xfrm flipH="1">
              <a:off x="5274325" y="2440297"/>
              <a:ext cx="7857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App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1" name="굽은 화살표 49">
              <a:extLst>
                <a:ext uri="{FF2B5EF4-FFF2-40B4-BE49-F238E27FC236}">
                  <a16:creationId xmlns:a16="http://schemas.microsoft.com/office/drawing/2014/main" id="{35EF378C-B3BB-4436-BB06-7130861A4249}"/>
                </a:ext>
              </a:extLst>
            </p:cNvPr>
            <p:cNvSpPr/>
            <p:nvPr/>
          </p:nvSpPr>
          <p:spPr bwMode="auto">
            <a:xfrm flipV="1">
              <a:off x="667535" y="2937693"/>
              <a:ext cx="1631089" cy="2362299"/>
            </a:xfrm>
            <a:prstGeom prst="bentArrow">
              <a:avLst>
                <a:gd name="adj1" fmla="val 19456"/>
                <a:gd name="adj2" fmla="val 22228"/>
                <a:gd name="adj3" fmla="val 27000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굽은 화살표 49">
              <a:extLst>
                <a:ext uri="{FF2B5EF4-FFF2-40B4-BE49-F238E27FC236}">
                  <a16:creationId xmlns:a16="http://schemas.microsoft.com/office/drawing/2014/main" id="{19DA675D-FDBB-4B57-89C8-B9D79EAFC68A}"/>
                </a:ext>
              </a:extLst>
            </p:cNvPr>
            <p:cNvSpPr/>
            <p:nvPr/>
          </p:nvSpPr>
          <p:spPr bwMode="auto">
            <a:xfrm rot="16200000" flipV="1">
              <a:off x="4002064" y="2838497"/>
              <a:ext cx="2023988" cy="2362299"/>
            </a:xfrm>
            <a:prstGeom prst="bentArrow">
              <a:avLst>
                <a:gd name="adj1" fmla="val 19456"/>
                <a:gd name="adj2" fmla="val 22228"/>
                <a:gd name="adj3" fmla="val 27000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8014AA-8104-49E6-8424-4969F536031D}"/>
              </a:ext>
            </a:extLst>
          </p:cNvPr>
          <p:cNvSpPr/>
          <p:nvPr/>
        </p:nvSpPr>
        <p:spPr>
          <a:xfrm>
            <a:off x="2076662" y="599998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시스템구조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60">
            <a:extLst>
              <a:ext uri="{FF2B5EF4-FFF2-40B4-BE49-F238E27FC236}">
                <a16:creationId xmlns:a16="http://schemas.microsoft.com/office/drawing/2014/main" id="{F02A6299-D77F-45DF-B380-378ABF24BB38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85615A2-C1DA-4044-98C3-D8EC94DB9F0A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39989B-2BA0-48FA-B0A9-BD4C029D0E9A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B0777D-F7C9-43EC-87AC-A11E073967B8}"/>
              </a:ext>
            </a:extLst>
          </p:cNvPr>
          <p:cNvCxnSpPr>
            <a:cxnSpLocks/>
          </p:cNvCxnSpPr>
          <p:nvPr/>
        </p:nvCxnSpPr>
        <p:spPr>
          <a:xfrm>
            <a:off x="4223792" y="930258"/>
            <a:ext cx="56886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94A319-6F80-4578-A1BF-D9049F9FBDBF}"/>
              </a:ext>
            </a:extLst>
          </p:cNvPr>
          <p:cNvGrpSpPr/>
          <p:nvPr/>
        </p:nvGrpSpPr>
        <p:grpSpPr>
          <a:xfrm>
            <a:off x="1487488" y="1268760"/>
            <a:ext cx="9361040" cy="4408982"/>
            <a:chOff x="406002" y="870693"/>
            <a:chExt cx="10813369" cy="528842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1BF4044-BF7C-4720-BB8F-40087452206F}"/>
                </a:ext>
              </a:extLst>
            </p:cNvPr>
            <p:cNvGrpSpPr/>
            <p:nvPr/>
          </p:nvGrpSpPr>
          <p:grpSpPr>
            <a:xfrm>
              <a:off x="406002" y="2405681"/>
              <a:ext cx="1893692" cy="2214970"/>
              <a:chOff x="680523" y="966397"/>
              <a:chExt cx="1893692" cy="2214970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15F610C-17B8-47CE-8F70-FEBBC15C0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80523" y="966397"/>
                <a:ext cx="1893692" cy="1537937"/>
              </a:xfrm>
              <a:prstGeom prst="rect">
                <a:avLst/>
              </a:prstGeom>
            </p:spPr>
          </p:pic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7BCD85A-31FA-4DB5-90F8-DE5972480856}"/>
                  </a:ext>
                </a:extLst>
              </p:cNvPr>
              <p:cNvGrpSpPr/>
              <p:nvPr/>
            </p:nvGrpSpPr>
            <p:grpSpPr>
              <a:xfrm flipH="1">
                <a:off x="1179600" y="1340016"/>
                <a:ext cx="1322066" cy="1841351"/>
                <a:chOff x="8878639" y="2487676"/>
                <a:chExt cx="1399710" cy="1841351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53BFA3FB-4C0F-4472-9A30-BD762D34E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639" y="2487676"/>
                  <a:ext cx="1363993" cy="1363993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9DE1FC-7834-4A73-B952-F06DF4767F9C}"/>
                    </a:ext>
                  </a:extLst>
                </p:cNvPr>
                <p:cNvSpPr txBox="1"/>
                <p:nvPr/>
              </p:nvSpPr>
              <p:spPr>
                <a:xfrm>
                  <a:off x="9170353" y="3867362"/>
                  <a:ext cx="110799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ko-KR" altLang="en-US" sz="2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rPr>
                    <a:t>사용자</a:t>
                  </a:r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5C378E9-2FF2-4E7D-A8B7-ABD62D1D0801}"/>
                </a:ext>
              </a:extLst>
            </p:cNvPr>
            <p:cNvGrpSpPr/>
            <p:nvPr/>
          </p:nvGrpSpPr>
          <p:grpSpPr>
            <a:xfrm>
              <a:off x="4806350" y="2759563"/>
              <a:ext cx="1304668" cy="1783124"/>
              <a:chOff x="3738420" y="2884468"/>
              <a:chExt cx="1304668" cy="1783124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BB579E8-F6CE-405A-A5F1-EAD27202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20" y="2884468"/>
                <a:ext cx="1304668" cy="13046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A94959-AA1C-40A3-91CF-2C0C6BDB8AD3}"/>
                  </a:ext>
                </a:extLst>
              </p:cNvPr>
              <p:cNvSpPr txBox="1"/>
              <p:nvPr/>
            </p:nvSpPr>
            <p:spPr>
              <a:xfrm>
                <a:off x="3912959" y="4205927"/>
                <a:ext cx="8002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서버</a:t>
                </a:r>
              </a:p>
            </p:txBody>
          </p:sp>
        </p:grpSp>
        <p:sp>
          <p:nvSpPr>
            <p:cNvPr id="15" name="오른쪽 화살표 36">
              <a:extLst>
                <a:ext uri="{FF2B5EF4-FFF2-40B4-BE49-F238E27FC236}">
                  <a16:creationId xmlns:a16="http://schemas.microsoft.com/office/drawing/2014/main" id="{B969236B-A902-42A7-A7D3-F855983AB390}"/>
                </a:ext>
              </a:extLst>
            </p:cNvPr>
            <p:cNvSpPr/>
            <p:nvPr/>
          </p:nvSpPr>
          <p:spPr bwMode="auto">
            <a:xfrm rot="10800000" flipH="1">
              <a:off x="2330435" y="3126546"/>
              <a:ext cx="2304627" cy="604903"/>
            </a:xfrm>
            <a:prstGeom prst="rightArrow">
              <a:avLst>
                <a:gd name="adj1" fmla="val 50000"/>
                <a:gd name="adj2" fmla="val 93013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6AE09A-E3A4-48FD-BADC-355E42144EA1}"/>
                </a:ext>
              </a:extLst>
            </p:cNvPr>
            <p:cNvSpPr txBox="1"/>
            <p:nvPr/>
          </p:nvSpPr>
          <p:spPr>
            <a:xfrm flipH="1">
              <a:off x="2235957" y="3654419"/>
              <a:ext cx="2168714" cy="5168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정보제공동의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BF4AC10-548B-4E37-A56E-43C09506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60556" y="5041460"/>
              <a:ext cx="2858815" cy="839605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204380-C82B-4394-BED0-137565E248BC}"/>
                </a:ext>
              </a:extLst>
            </p:cNvPr>
            <p:cNvGrpSpPr/>
            <p:nvPr/>
          </p:nvGrpSpPr>
          <p:grpSpPr>
            <a:xfrm>
              <a:off x="8355831" y="870693"/>
              <a:ext cx="2763162" cy="1649494"/>
              <a:chOff x="8260178" y="987591"/>
              <a:chExt cx="2763162" cy="1649494"/>
            </a:xfrm>
          </p:grpSpPr>
          <p:pic>
            <p:nvPicPr>
              <p:cNvPr id="23" name="Picture 2" descr="Signature">
                <a:extLst>
                  <a:ext uri="{FF2B5EF4-FFF2-40B4-BE49-F238E27FC236}">
                    <a16:creationId xmlns:a16="http://schemas.microsoft.com/office/drawing/2014/main" id="{638C0E1B-2D98-4B36-BC06-94CA30C9A9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028"/>
              <a:stretch/>
            </p:blipFill>
            <p:spPr bwMode="auto">
              <a:xfrm>
                <a:off x="8260178" y="987591"/>
                <a:ext cx="2658058" cy="1018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Airkorea logo.gif">
                <a:extLst>
                  <a:ext uri="{FF2B5EF4-FFF2-40B4-BE49-F238E27FC236}">
                    <a16:creationId xmlns:a16="http://schemas.microsoft.com/office/drawing/2014/main" id="{7E3A62A6-BA9E-43DD-BD82-0A86775D33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5282" y="1910045"/>
                <a:ext cx="2658058" cy="727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굽은 화살표 66">
              <a:extLst>
                <a:ext uri="{FF2B5EF4-FFF2-40B4-BE49-F238E27FC236}">
                  <a16:creationId xmlns:a16="http://schemas.microsoft.com/office/drawing/2014/main" id="{E5A641E0-1620-4E30-A255-621FE888587D}"/>
                </a:ext>
              </a:extLst>
            </p:cNvPr>
            <p:cNvSpPr/>
            <p:nvPr/>
          </p:nvSpPr>
          <p:spPr bwMode="auto">
            <a:xfrm rot="5400000" flipV="1">
              <a:off x="6178195" y="617178"/>
              <a:ext cx="1024037" cy="2896168"/>
            </a:xfrm>
            <a:prstGeom prst="bentArrow">
              <a:avLst>
                <a:gd name="adj1" fmla="val 29719"/>
                <a:gd name="adj2" fmla="val 30952"/>
                <a:gd name="adj3" fmla="val 48554"/>
                <a:gd name="adj4" fmla="val 43750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굽은 화살표 69">
              <a:extLst>
                <a:ext uri="{FF2B5EF4-FFF2-40B4-BE49-F238E27FC236}">
                  <a16:creationId xmlns:a16="http://schemas.microsoft.com/office/drawing/2014/main" id="{D5C9C98C-CB07-4B8A-91F1-E0EEE6006380}"/>
                </a:ext>
              </a:extLst>
            </p:cNvPr>
            <p:cNvSpPr/>
            <p:nvPr/>
          </p:nvSpPr>
          <p:spPr bwMode="auto">
            <a:xfrm rot="5400000" flipH="1" flipV="1">
              <a:off x="6178196" y="3684587"/>
              <a:ext cx="1024037" cy="2896168"/>
            </a:xfrm>
            <a:prstGeom prst="bentArrow">
              <a:avLst>
                <a:gd name="adj1" fmla="val 29719"/>
                <a:gd name="adj2" fmla="val 30952"/>
                <a:gd name="adj3" fmla="val 48554"/>
                <a:gd name="adj4" fmla="val 43750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1C9A8-E5CD-4FF0-B66F-42487EDC07FD}"/>
                </a:ext>
              </a:extLst>
            </p:cNvPr>
            <p:cNvSpPr txBox="1"/>
            <p:nvPr/>
          </p:nvSpPr>
          <p:spPr>
            <a:xfrm flipH="1">
              <a:off x="5147248" y="1062062"/>
              <a:ext cx="3055680" cy="5168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기상</a:t>
              </a:r>
              <a:r>
                <a:rPr lang="en-US" altLang="ko-KR" sz="2200" b="1" dirty="0">
                  <a:solidFill>
                    <a:srgbClr val="CB4C3B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·</a:t>
              </a:r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미세먼지 정보</a:t>
              </a:r>
              <a:endParaRPr lang="en-US" altLang="ko-KR" sz="22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BC67D5-5BFC-43E7-A1C6-A05ABF2D2D67}"/>
                </a:ext>
              </a:extLst>
            </p:cNvPr>
            <p:cNvSpPr txBox="1"/>
            <p:nvPr/>
          </p:nvSpPr>
          <p:spPr>
            <a:xfrm flipH="1">
              <a:off x="5313608" y="5642280"/>
              <a:ext cx="2935319" cy="5168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대중교통이용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64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8014AA-8104-49E6-8424-4969F536031D}"/>
              </a:ext>
            </a:extLst>
          </p:cNvPr>
          <p:cNvSpPr/>
          <p:nvPr/>
        </p:nvSpPr>
        <p:spPr>
          <a:xfrm>
            <a:off x="2076662" y="599998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주요 기술요소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60">
            <a:extLst>
              <a:ext uri="{FF2B5EF4-FFF2-40B4-BE49-F238E27FC236}">
                <a16:creationId xmlns:a16="http://schemas.microsoft.com/office/drawing/2014/main" id="{F02A6299-D77F-45DF-B380-378ABF24BB38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85615A2-C1DA-4044-98C3-D8EC94DB9F0A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39989B-2BA0-48FA-B0A9-BD4C029D0E9A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B0777D-F7C9-43EC-87AC-A11E073967B8}"/>
              </a:ext>
            </a:extLst>
          </p:cNvPr>
          <p:cNvCxnSpPr>
            <a:cxnSpLocks/>
          </p:cNvCxnSpPr>
          <p:nvPr/>
        </p:nvCxnSpPr>
        <p:spPr>
          <a:xfrm>
            <a:off x="4727848" y="930258"/>
            <a:ext cx="51845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8D4CB6B-2F92-446A-9164-3E09B5F53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966" y="2628721"/>
            <a:ext cx="3374455" cy="109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488716616" descr="EMB000028c461b4">
            <a:extLst>
              <a:ext uri="{FF2B5EF4-FFF2-40B4-BE49-F238E27FC236}">
                <a16:creationId xmlns:a16="http://schemas.microsoft.com/office/drawing/2014/main" id="{6D4D8053-35FB-44D7-ADEE-D49E8FB91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66" y="1383453"/>
            <a:ext cx="6210473" cy="44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90B7A5-649B-4DE8-A883-5C2C165C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899" y="-289006"/>
            <a:ext cx="9052333" cy="37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5E0E5-A404-424A-A6BC-5E18CBD60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48" y="6967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E5401B-BEF4-4C13-8A53-C2B6FE11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510" y="2620248"/>
            <a:ext cx="109392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KakaoTalk_Video_20190610_1919_25_493">
            <a:hlinkClick r:id="" action="ppaction://media"/>
            <a:extLst>
              <a:ext uri="{FF2B5EF4-FFF2-40B4-BE49-F238E27FC236}">
                <a16:creationId xmlns:a16="http://schemas.microsoft.com/office/drawing/2014/main" id="{FDA67B97-FEEA-46D6-A0AC-33B9D586DF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09688" y="145827"/>
            <a:ext cx="4680520" cy="65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32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63</Words>
  <Application>Microsoft Office PowerPoint</Application>
  <PresentationFormat>와이드스크린</PresentationFormat>
  <Paragraphs>34</Paragraphs>
  <Slides>6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굴림</vt:lpstr>
      <vt:lpstr>맑은 고딕</vt:lpstr>
      <vt:lpstr>배달의민족 도현</vt:lpstr>
      <vt:lpstr>배달의민족 주아</vt:lpstr>
      <vt:lpstr>함초롬돋움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이상협</cp:lastModifiedBy>
  <cp:revision>2162</cp:revision>
  <dcterms:created xsi:type="dcterms:W3CDTF">2012-11-15T02:33:33Z</dcterms:created>
  <dcterms:modified xsi:type="dcterms:W3CDTF">2019-06-10T10:20:48Z</dcterms:modified>
</cp:coreProperties>
</file>