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2CAFF"/>
    <a:srgbClr val="32A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48" y="-10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4F1F-21FD-4309-87A9-D5868EA1E738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804E-5D3F-4A58-BAEF-32052501E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64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4F1F-21FD-4309-87A9-D5868EA1E738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804E-5D3F-4A58-BAEF-32052501E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35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4F1F-21FD-4309-87A9-D5868EA1E738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804E-5D3F-4A58-BAEF-32052501E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32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4F1F-21FD-4309-87A9-D5868EA1E738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804E-5D3F-4A58-BAEF-32052501E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62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4F1F-21FD-4309-87A9-D5868EA1E738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804E-5D3F-4A58-BAEF-32052501E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51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4F1F-21FD-4309-87A9-D5868EA1E738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804E-5D3F-4A58-BAEF-32052501E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7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4F1F-21FD-4309-87A9-D5868EA1E738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804E-5D3F-4A58-BAEF-32052501E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60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4F1F-21FD-4309-87A9-D5868EA1E738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804E-5D3F-4A58-BAEF-32052501E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78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4F1F-21FD-4309-87A9-D5868EA1E738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804E-5D3F-4A58-BAEF-32052501E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29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4F1F-21FD-4309-87A9-D5868EA1E738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804E-5D3F-4A58-BAEF-32052501E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3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4F1F-21FD-4309-87A9-D5868EA1E738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804E-5D3F-4A58-BAEF-32052501E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40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24F1F-21FD-4309-87A9-D5868EA1E738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2804E-5D3F-4A58-BAEF-32052501E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17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7B339F2-6A20-4A30-9887-7BFB73CA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202124"/>
                </a:solidFill>
                <a:effectLst/>
                <a:latin typeface="Google Sans"/>
              </a:rPr>
              <a:t>무드보드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DE634CD-E2B1-4EDD-A9D0-00BAE4DB0E8D}"/>
              </a:ext>
            </a:extLst>
          </p:cNvPr>
          <p:cNvSpPr txBox="1"/>
          <p:nvPr/>
        </p:nvSpPr>
        <p:spPr>
          <a:xfrm>
            <a:off x="10390" y="1307798"/>
            <a:ext cx="9133610" cy="10156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/>
              <a:t>Images</a:t>
            </a:r>
            <a:endParaRPr lang="ko-KR" altLang="en-US" sz="6000" b="1" dirty="0"/>
          </a:p>
        </p:txBody>
      </p:sp>
      <p:pic>
        <p:nvPicPr>
          <p:cNvPr id="20" name="Picture 3" descr="C:\Users\12-19\Downloads\underwater-g4aaeef3ea_12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4904"/>
            <a:ext cx="7517681" cy="401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33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7B339F2-6A20-4A30-9887-7BFB73CA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202124"/>
                </a:solidFill>
                <a:effectLst/>
                <a:latin typeface="Google Sans"/>
              </a:rPr>
              <a:t>무드보드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37C4CB-4216-4872-B8DD-413584D35DD2}"/>
              </a:ext>
            </a:extLst>
          </p:cNvPr>
          <p:cNvSpPr txBox="1"/>
          <p:nvPr/>
        </p:nvSpPr>
        <p:spPr>
          <a:xfrm>
            <a:off x="10390" y="1307798"/>
            <a:ext cx="9133610" cy="10156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/>
              <a:t>Color</a:t>
            </a:r>
            <a:endParaRPr lang="ko-KR" altLang="en-US" sz="6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920BFD4-F974-4CAF-87D5-9E2AE912ACA4}"/>
              </a:ext>
            </a:extLst>
          </p:cNvPr>
          <p:cNvSpPr txBox="1"/>
          <p:nvPr/>
        </p:nvSpPr>
        <p:spPr>
          <a:xfrm>
            <a:off x="4233257" y="298426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82491" y="455121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#92CAFF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782491" y="3399088"/>
            <a:ext cx="1368152" cy="1152128"/>
          </a:xfrm>
          <a:prstGeom prst="rect">
            <a:avLst/>
          </a:prstGeom>
          <a:solidFill>
            <a:srgbClr val="92CA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150643" y="3399088"/>
            <a:ext cx="1368152" cy="1152128"/>
          </a:xfrm>
          <a:prstGeom prst="rect">
            <a:avLst/>
          </a:prstGeom>
          <a:solidFill>
            <a:srgbClr val="00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518795" y="3399088"/>
            <a:ext cx="1368152" cy="11521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156530" y="455121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#000000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24682" y="455391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#FFFFFF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92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7B339F2-6A20-4A30-9887-7BFB73CA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202124"/>
                </a:solidFill>
                <a:effectLst/>
                <a:latin typeface="Google Sans"/>
              </a:rPr>
              <a:t>무드보드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37C4CB-4216-4872-B8DD-413584D35DD2}"/>
              </a:ext>
            </a:extLst>
          </p:cNvPr>
          <p:cNvSpPr txBox="1"/>
          <p:nvPr/>
        </p:nvSpPr>
        <p:spPr>
          <a:xfrm>
            <a:off x="10390" y="1307798"/>
            <a:ext cx="9133610" cy="10156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/>
              <a:t>Fonts</a:t>
            </a:r>
            <a:endParaRPr lang="ko-KR" altLang="en-US" sz="6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18350" y="3006022"/>
            <a:ext cx="2690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latin typeface="Noto Sans KR" pitchFamily="34" charset="-127"/>
                <a:ea typeface="Noto Sans KR" pitchFamily="34" charset="-127"/>
              </a:rPr>
              <a:t>HOME</a:t>
            </a:r>
            <a:endParaRPr lang="ko-KR" altLang="en-US" sz="6000" dirty="0">
              <a:latin typeface="Noto Sans KR" pitchFamily="34" charset="-127"/>
              <a:ea typeface="Noto Sans KR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34409" y="3236855"/>
            <a:ext cx="14654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latin typeface="Noto Sans KR" pitchFamily="34" charset="-127"/>
                <a:ea typeface="Noto Sans KR" pitchFamily="34" charset="-127"/>
              </a:rPr>
              <a:t>ABOUT</a:t>
            </a:r>
            <a:endParaRPr lang="ko-KR" altLang="en-US" sz="3000" dirty="0">
              <a:latin typeface="Noto Sans KR" pitchFamily="34" charset="-127"/>
              <a:ea typeface="Noto Sans KR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00192" y="3313799"/>
            <a:ext cx="1585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Noto Sans KR" pitchFamily="34" charset="-127"/>
                <a:ea typeface="Noto Sans KR" pitchFamily="34" charset="-127"/>
              </a:rPr>
              <a:t>PORTFOLIO</a:t>
            </a:r>
            <a:endParaRPr lang="ko-KR" altLang="en-US" sz="2000" dirty="0">
              <a:latin typeface="Noto Sans KR" pitchFamily="34" charset="-127"/>
              <a:ea typeface="Noto Sans KR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1901" y="4598258"/>
            <a:ext cx="13612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 smtClean="0">
                <a:latin typeface="Noto Sans KR" pitchFamily="34" charset="-127"/>
                <a:ea typeface="Noto Sans KR" pitchFamily="34" charset="-127"/>
              </a:rPr>
              <a:t>SKILL</a:t>
            </a:r>
            <a:endParaRPr lang="ko-KR" altLang="en-US" sz="3500" dirty="0">
              <a:latin typeface="Noto Sans KR" pitchFamily="34" charset="-127"/>
              <a:ea typeface="Noto Sans KR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32040" y="4705980"/>
            <a:ext cx="2460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Noto Sans KR" pitchFamily="34" charset="-127"/>
                <a:ea typeface="Noto Sans KR" pitchFamily="34" charset="-127"/>
              </a:rPr>
              <a:t>CONTACT</a:t>
            </a:r>
            <a:endParaRPr lang="ko-KR" altLang="en-US" sz="4000" dirty="0">
              <a:latin typeface="Noto Sans KR" pitchFamily="34" charset="-127"/>
              <a:ea typeface="Noto Sans KR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7B339F2-6A20-4A30-9887-7BFB73CA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202124"/>
                </a:solidFill>
                <a:effectLst/>
                <a:latin typeface="Google Sans"/>
              </a:rPr>
              <a:t>무드보드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37C4CB-4216-4872-B8DD-413584D35DD2}"/>
              </a:ext>
            </a:extLst>
          </p:cNvPr>
          <p:cNvSpPr txBox="1"/>
          <p:nvPr/>
        </p:nvSpPr>
        <p:spPr>
          <a:xfrm>
            <a:off x="10390" y="1307798"/>
            <a:ext cx="9133610" cy="10156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/>
              <a:t>Icons</a:t>
            </a:r>
            <a:endParaRPr lang="ko-KR" altLang="en-US" sz="6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920BFD4-F974-4CAF-87D5-9E2AE912ACA4}"/>
              </a:ext>
            </a:extLst>
          </p:cNvPr>
          <p:cNvSpPr txBox="1"/>
          <p:nvPr/>
        </p:nvSpPr>
        <p:spPr>
          <a:xfrm>
            <a:off x="3887540" y="279616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9" name="Picture 3" descr="C:\Users\12-19\Downloads\skills_illustra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96167"/>
            <a:ext cx="1429274" cy="142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Users\12-19\Downloads\skills_photosh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249" y="2796167"/>
            <a:ext cx="1451381" cy="145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12-19\Downloads\skills_jquer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512128"/>
            <a:ext cx="1431540" cy="14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C:\Users\12-19\Downloads\skills_j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637" y="4512128"/>
            <a:ext cx="1431540" cy="14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12-19\Downloads\skills_css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512128"/>
            <a:ext cx="1457107" cy="145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9" descr="C:\Users\12-19\Downloads\skills_html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210" y="4512128"/>
            <a:ext cx="1451381" cy="145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C:\Users\12-19\Downloads\다운로드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981" y="2796167"/>
            <a:ext cx="1441892" cy="141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1" descr="C:\Users\12-19\Downloads\다운로드 (2)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796167"/>
            <a:ext cx="1429274" cy="142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71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7B339F2-6A20-4A30-9887-7BFB73CA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202124"/>
                </a:solidFill>
                <a:effectLst/>
                <a:latin typeface="Google Sans"/>
              </a:rPr>
              <a:t>무드보드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920BFD4-F974-4CAF-87D5-9E2AE912ACA4}"/>
              </a:ext>
            </a:extLst>
          </p:cNvPr>
          <p:cNvSpPr txBox="1"/>
          <p:nvPr/>
        </p:nvSpPr>
        <p:spPr>
          <a:xfrm>
            <a:off x="3887540" y="279616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2618002" y="1404749"/>
            <a:ext cx="3834234" cy="4752528"/>
            <a:chOff x="683568" y="1468314"/>
            <a:chExt cx="3834234" cy="4752528"/>
          </a:xfrm>
        </p:grpSpPr>
        <p:pic>
          <p:nvPicPr>
            <p:cNvPr id="19" name="Picture 3" descr="C:\Users\12-19\Downloads\underwater-g4aaeef3ea_128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378" y="1468314"/>
              <a:ext cx="3816424" cy="4752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직사각형 19"/>
            <p:cNvSpPr/>
            <p:nvPr/>
          </p:nvSpPr>
          <p:spPr>
            <a:xfrm>
              <a:off x="683568" y="1604303"/>
              <a:ext cx="900100" cy="2462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HOME</a:t>
              </a:r>
              <a:endParaRPr lang="en-US" altLang="ko-KR" sz="1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397991" y="1604303"/>
              <a:ext cx="900100" cy="2462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ABOUT</a:t>
              </a:r>
              <a:endParaRPr lang="en-US" altLang="ko-KR" sz="1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112414" y="1604303"/>
              <a:ext cx="900100" cy="2462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HOME</a:t>
              </a:r>
              <a:endParaRPr lang="en-US" altLang="ko-KR" sz="1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826837" y="1604303"/>
              <a:ext cx="900100" cy="2462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PORTFOLIO</a:t>
              </a:r>
              <a:endParaRPr lang="en-US" altLang="ko-KR" sz="1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541262" y="1604303"/>
              <a:ext cx="900100" cy="2462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CONTACT</a:t>
              </a:r>
              <a:endParaRPr lang="en-US" altLang="ko-KR" sz="1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89410" y="2420888"/>
              <a:ext cx="3240360" cy="3096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8" name="Picture 3" descr="C:\Users\12-19\Downloads\skills_illustrat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744" y="2704609"/>
            <a:ext cx="577820" cy="57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C:\Users\12-19\Downloads\skills_photosho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275" y="3283926"/>
            <a:ext cx="586757" cy="58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C:\Users\12-19\Downloads\skills_jquer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531" y="2691465"/>
            <a:ext cx="578736" cy="57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C:\Users\12-19\Downloads\skills_j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481" y="3875240"/>
            <a:ext cx="578736" cy="57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12-19\Downloads\skills_css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085" y="4449649"/>
            <a:ext cx="589072" cy="58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9" descr="C:\Users\12-19\Downloads\skills_html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510" y="3270201"/>
            <a:ext cx="586757" cy="58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C:\Users\12-19\Downloads\다운로드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031" y="3879567"/>
            <a:ext cx="582921" cy="57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1" descr="C:\Users\12-19\Downloads\다운로드 (2)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132" y="4474533"/>
            <a:ext cx="577820" cy="57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79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7B339F2-6A20-4A30-9887-7BFB73CA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202124"/>
                </a:solidFill>
                <a:latin typeface="Google Sans"/>
              </a:rPr>
              <a:t>와이어프레</a:t>
            </a:r>
            <a:r>
              <a:rPr lang="ko-KR" altLang="en-US" b="1" dirty="0">
                <a:solidFill>
                  <a:srgbClr val="202124"/>
                </a:solidFill>
                <a:latin typeface="Google Sans"/>
              </a:rPr>
              <a:t>임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683568" y="1468314"/>
            <a:ext cx="3816424" cy="4752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99592" y="1600250"/>
            <a:ext cx="57606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583668" y="1600250"/>
            <a:ext cx="57606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267744" y="1600250"/>
            <a:ext cx="57606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951820" y="1600250"/>
            <a:ext cx="57606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635896" y="1600250"/>
            <a:ext cx="57606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683568" y="1468314"/>
            <a:ext cx="3816424" cy="4752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683568" y="1468314"/>
            <a:ext cx="3816424" cy="4752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899592" y="1600250"/>
            <a:ext cx="576064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899592" y="1600250"/>
            <a:ext cx="576064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1583668" y="1585566"/>
            <a:ext cx="576064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583668" y="1585566"/>
            <a:ext cx="576064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2251398" y="1604616"/>
            <a:ext cx="576064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251398" y="1604616"/>
            <a:ext cx="576064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2951820" y="1604616"/>
            <a:ext cx="576064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951820" y="1604616"/>
            <a:ext cx="576064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3630960" y="1604616"/>
            <a:ext cx="576064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3630960" y="1604616"/>
            <a:ext cx="576064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063266" y="2564904"/>
            <a:ext cx="2952328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788024" y="1485330"/>
            <a:ext cx="3816424" cy="4752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760132" y="1729582"/>
            <a:ext cx="1872208" cy="547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436096" y="2708920"/>
            <a:ext cx="1512168" cy="237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>
            <a:off x="7236296" y="2996952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7236296" y="3233550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7236296" y="3470148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236296" y="3943344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7236296" y="4416540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7236296" y="3706746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7236296" y="4179942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7236296" y="4653136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/>
          <p:cNvGrpSpPr/>
          <p:nvPr/>
        </p:nvGrpSpPr>
        <p:grpSpPr>
          <a:xfrm>
            <a:off x="5436096" y="1873598"/>
            <a:ext cx="2592288" cy="276053"/>
            <a:chOff x="5436096" y="1873598"/>
            <a:chExt cx="2592288" cy="276053"/>
          </a:xfrm>
        </p:grpSpPr>
        <p:cxnSp>
          <p:nvCxnSpPr>
            <p:cNvPr id="59" name="직선 연결선 58"/>
            <p:cNvCxnSpPr/>
            <p:nvPr/>
          </p:nvCxnSpPr>
          <p:spPr>
            <a:xfrm flipH="1">
              <a:off x="5436096" y="1873598"/>
              <a:ext cx="144016" cy="1296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H="1" flipV="1">
              <a:off x="5444152" y="2003227"/>
              <a:ext cx="144016" cy="1273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7884368" y="1892648"/>
              <a:ext cx="144016" cy="1105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flipV="1">
              <a:off x="7892424" y="2022277"/>
              <a:ext cx="135960" cy="1273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직선 연결선 4"/>
          <p:cNvCxnSpPr/>
          <p:nvPr/>
        </p:nvCxnSpPr>
        <p:spPr>
          <a:xfrm flipH="1">
            <a:off x="5508104" y="2708920"/>
            <a:ext cx="1440160" cy="23762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 flipV="1">
            <a:off x="5444152" y="2708920"/>
            <a:ext cx="1504112" cy="23762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92180" y="183761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ABOUT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5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7B339F2-6A20-4A30-9887-7BFB73CA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202124"/>
                </a:solidFill>
                <a:latin typeface="Google Sans"/>
              </a:rPr>
              <a:t>와이어프레</a:t>
            </a:r>
            <a:r>
              <a:rPr lang="ko-KR" altLang="en-US" b="1" dirty="0">
                <a:solidFill>
                  <a:srgbClr val="202124"/>
                </a:solidFill>
                <a:latin typeface="Google Sans"/>
              </a:rPr>
              <a:t>임</a:t>
            </a:r>
            <a:endParaRPr lang="ko-KR" altLang="en-US" b="1" dirty="0"/>
          </a:p>
        </p:txBody>
      </p:sp>
      <p:sp>
        <p:nvSpPr>
          <p:cNvPr id="34" name="직사각형 33"/>
          <p:cNvSpPr/>
          <p:nvPr/>
        </p:nvSpPr>
        <p:spPr>
          <a:xfrm>
            <a:off x="539552" y="1485330"/>
            <a:ext cx="3816424" cy="4752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403648" y="1729582"/>
            <a:ext cx="1872208" cy="547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4644008" y="1485330"/>
            <a:ext cx="3816424" cy="4752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5508104" y="1729582"/>
            <a:ext cx="1872208" cy="547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5076056" y="2852936"/>
            <a:ext cx="648072" cy="380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5076056" y="3597019"/>
            <a:ext cx="648072" cy="380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5076056" y="4341102"/>
            <a:ext cx="648072" cy="380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076056" y="5085184"/>
            <a:ext cx="648072" cy="380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732240" y="5085184"/>
            <a:ext cx="648072" cy="380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6734973" y="4341102"/>
            <a:ext cx="648072" cy="380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6734973" y="3597019"/>
            <a:ext cx="648072" cy="380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751354" y="2852936"/>
            <a:ext cx="648072" cy="380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/>
          <p:cNvCxnSpPr/>
          <p:nvPr/>
        </p:nvCxnSpPr>
        <p:spPr>
          <a:xfrm>
            <a:off x="5868144" y="3043243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868144" y="3787326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5868144" y="4531409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5845404" y="5275843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7596336" y="3068608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7596336" y="3812691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7596336" y="4556774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7573596" y="5301208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/>
          <p:cNvGrpSpPr/>
          <p:nvPr/>
        </p:nvGrpSpPr>
        <p:grpSpPr>
          <a:xfrm>
            <a:off x="1043608" y="1851487"/>
            <a:ext cx="2592288" cy="276053"/>
            <a:chOff x="5436096" y="1873598"/>
            <a:chExt cx="2592288" cy="276053"/>
          </a:xfrm>
        </p:grpSpPr>
        <p:cxnSp>
          <p:nvCxnSpPr>
            <p:cNvPr id="91" name="직선 연결선 90"/>
            <p:cNvCxnSpPr/>
            <p:nvPr/>
          </p:nvCxnSpPr>
          <p:spPr>
            <a:xfrm flipH="1">
              <a:off x="5436096" y="1873598"/>
              <a:ext cx="144016" cy="1296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H="1" flipV="1">
              <a:off x="5444152" y="2003227"/>
              <a:ext cx="144016" cy="1273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7884368" y="1892648"/>
              <a:ext cx="144016" cy="1105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flipV="1">
              <a:off x="7892424" y="2022277"/>
              <a:ext cx="135960" cy="1273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그룹 94"/>
          <p:cNvGrpSpPr/>
          <p:nvPr/>
        </p:nvGrpSpPr>
        <p:grpSpPr>
          <a:xfrm>
            <a:off x="5125324" y="1865200"/>
            <a:ext cx="2592288" cy="276053"/>
            <a:chOff x="5436096" y="1873598"/>
            <a:chExt cx="2592288" cy="276053"/>
          </a:xfrm>
        </p:grpSpPr>
        <p:cxnSp>
          <p:nvCxnSpPr>
            <p:cNvPr id="96" name="직선 연결선 95"/>
            <p:cNvCxnSpPr/>
            <p:nvPr/>
          </p:nvCxnSpPr>
          <p:spPr>
            <a:xfrm flipH="1">
              <a:off x="5436096" y="1873598"/>
              <a:ext cx="144016" cy="1296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flipH="1" flipV="1">
              <a:off x="5444152" y="2003227"/>
              <a:ext cx="144016" cy="1273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7884368" y="1892648"/>
              <a:ext cx="144016" cy="1105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 flipV="1">
              <a:off x="7892424" y="2022277"/>
              <a:ext cx="135960" cy="1273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1043608" y="2708920"/>
            <a:ext cx="2592288" cy="1078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043608" y="3817757"/>
            <a:ext cx="2592288" cy="1078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1043608" y="4926595"/>
            <a:ext cx="2592288" cy="1078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19672" y="183553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PORTFOLIO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25954" y="1858426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SKILL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115616" y="2708920"/>
            <a:ext cx="2520280" cy="1078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1043608" y="3812691"/>
            <a:ext cx="2520280" cy="1078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1057800" y="4896163"/>
            <a:ext cx="2520280" cy="1078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057800" y="2708920"/>
            <a:ext cx="2578096" cy="1078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057800" y="3787326"/>
            <a:ext cx="2578096" cy="1078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057800" y="4937592"/>
            <a:ext cx="2578096" cy="1078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5076056" y="2852936"/>
            <a:ext cx="648072" cy="380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5076056" y="2852936"/>
            <a:ext cx="648072" cy="380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V="1">
            <a:off x="5076056" y="3603113"/>
            <a:ext cx="648072" cy="380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5076056" y="3603113"/>
            <a:ext cx="648072" cy="380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5076056" y="4327029"/>
            <a:ext cx="648072" cy="380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5076056" y="4327029"/>
            <a:ext cx="648072" cy="380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V="1">
            <a:off x="5090615" y="5073622"/>
            <a:ext cx="648072" cy="380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5090615" y="5073622"/>
            <a:ext cx="648072" cy="380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V="1">
            <a:off x="6732240" y="5096181"/>
            <a:ext cx="648072" cy="380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6732240" y="5096181"/>
            <a:ext cx="648072" cy="380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V="1">
            <a:off x="6755641" y="4315508"/>
            <a:ext cx="648072" cy="380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755641" y="4315508"/>
            <a:ext cx="648072" cy="380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V="1">
            <a:off x="6732240" y="3597019"/>
            <a:ext cx="648072" cy="380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6732240" y="3597019"/>
            <a:ext cx="648072" cy="380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flipV="1">
            <a:off x="6755641" y="2881121"/>
            <a:ext cx="648072" cy="380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6755641" y="2881121"/>
            <a:ext cx="648072" cy="380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3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7B339F2-6A20-4A30-9887-7BFB73CA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202124"/>
                </a:solidFill>
                <a:latin typeface="Google Sans"/>
              </a:rPr>
              <a:t>와이어프레</a:t>
            </a:r>
            <a:r>
              <a:rPr lang="ko-KR" altLang="en-US" b="1" dirty="0">
                <a:solidFill>
                  <a:srgbClr val="202124"/>
                </a:solidFill>
                <a:latin typeface="Google Sans"/>
              </a:rPr>
              <a:t>임</a:t>
            </a:r>
            <a:endParaRPr lang="ko-KR" altLang="en-US" b="1" dirty="0"/>
          </a:p>
        </p:txBody>
      </p:sp>
      <p:sp>
        <p:nvSpPr>
          <p:cNvPr id="53" name="직사각형 52"/>
          <p:cNvSpPr/>
          <p:nvPr/>
        </p:nvSpPr>
        <p:spPr>
          <a:xfrm>
            <a:off x="2339752" y="1423988"/>
            <a:ext cx="3816424" cy="4752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311860" y="1668240"/>
            <a:ext cx="1872208" cy="547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735796" y="2935610"/>
            <a:ext cx="151216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4499992" y="3223642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4499992" y="3800252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499992" y="4314391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2987824" y="1812256"/>
            <a:ext cx="2592288" cy="276053"/>
            <a:chOff x="5436096" y="1873598"/>
            <a:chExt cx="2592288" cy="276053"/>
          </a:xfrm>
        </p:grpSpPr>
        <p:cxnSp>
          <p:nvCxnSpPr>
            <p:cNvPr id="35" name="직선 연결선 34"/>
            <p:cNvCxnSpPr/>
            <p:nvPr/>
          </p:nvCxnSpPr>
          <p:spPr>
            <a:xfrm flipH="1">
              <a:off x="5436096" y="1873598"/>
              <a:ext cx="144016" cy="1296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 flipV="1">
              <a:off x="5444152" y="2003227"/>
              <a:ext cx="144016" cy="1273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7884368" y="1892648"/>
              <a:ext cx="144016" cy="1105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7892424" y="2022277"/>
              <a:ext cx="135960" cy="1273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/>
        </p:nvSpPr>
        <p:spPr>
          <a:xfrm>
            <a:off x="2738050" y="3501388"/>
            <a:ext cx="151216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723535" y="4118600"/>
            <a:ext cx="151216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633422" y="1773240"/>
            <a:ext cx="120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CONTACT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738050" y="2935610"/>
            <a:ext cx="1497652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2723535" y="2935610"/>
            <a:ext cx="1512168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756012" y="3501388"/>
            <a:ext cx="1497652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2741497" y="3501388"/>
            <a:ext cx="1512168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733879" y="4118600"/>
            <a:ext cx="1497652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719364" y="4118600"/>
            <a:ext cx="1512168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3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282104"/>
              </p:ext>
            </p:extLst>
          </p:nvPr>
        </p:nvGraphicFramePr>
        <p:xfrm>
          <a:off x="365105" y="457200"/>
          <a:ext cx="8413789" cy="585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271"/>
                <a:gridCol w="922994"/>
                <a:gridCol w="116840"/>
                <a:gridCol w="1731923"/>
                <a:gridCol w="1955904"/>
                <a:gridCol w="2933857"/>
              </a:tblGrid>
              <a:tr h="495997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이사선포트폴리오</a:t>
                      </a:r>
                      <a:r>
                        <a:rPr lang="ko-KR" altLang="en-US" dirty="0" smtClean="0"/>
                        <a:t> 프로젝트 </a:t>
                      </a:r>
                      <a:r>
                        <a:rPr lang="ko-KR" altLang="en-US" dirty="0" err="1" smtClean="0"/>
                        <a:t>기획안</a:t>
                      </a: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7370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프로젝트 제작 팀 정보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팀명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err="1" smtClean="0"/>
                        <a:t>저스트화이팅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73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학번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 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휴대전화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이메일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역할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407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06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이사선</a:t>
                      </a:r>
                      <a:endParaRPr lang="ko-KR" alt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01022721689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dltktjs2@naver.com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이미지수집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제작</a:t>
                      </a:r>
                      <a:endParaRPr lang="ko-KR" altLang="en-US" sz="1500" dirty="0"/>
                    </a:p>
                  </a:txBody>
                  <a:tcPr/>
                </a:tc>
              </a:tr>
              <a:tr h="407370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프로젝트 기본 기획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0737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프로젝트명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이사선 포트폴리오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737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기획목적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포트폴리오를 만들어 개인의 역량 효율적으로 홍보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162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시행 후 이익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개인을 홍보하여 취업이나 프리랜서에 도움이 될 </a:t>
                      </a:r>
                      <a:r>
                        <a:rPr lang="ko-KR" altLang="en-US" dirty="0" err="1" smtClean="0"/>
                        <a:t>것으로봄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4056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운영체제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Visual Studio Code, Adobe Photoshop 2020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4484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프로젝트 기간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2021-09-01 ~ 2021-09-29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126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소요예산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약 </a:t>
                      </a:r>
                      <a:r>
                        <a:rPr lang="en-US" altLang="ko-KR" dirty="0" smtClean="0"/>
                        <a:t>5~10</a:t>
                      </a:r>
                      <a:r>
                        <a:rPr lang="ko-KR" altLang="en-US" dirty="0" smtClean="0"/>
                        <a:t>만원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3610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내용요약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개인용웹을</a:t>
                      </a:r>
                      <a:r>
                        <a:rPr lang="ko-KR" altLang="en-US" sz="1300" dirty="0" smtClean="0"/>
                        <a:t> </a:t>
                      </a:r>
                      <a:r>
                        <a:rPr lang="en-US" altLang="ko-KR" sz="1300" dirty="0" smtClean="0"/>
                        <a:t>ABOUT,</a:t>
                      </a:r>
                      <a:r>
                        <a:rPr lang="en-US" altLang="ko-KR" sz="1300" baseline="0" dirty="0" smtClean="0"/>
                        <a:t> PORTFOLIO, SKILL, CONTACT</a:t>
                      </a:r>
                      <a:r>
                        <a:rPr lang="ko-KR" altLang="en-US" sz="1300" baseline="0" dirty="0" smtClean="0"/>
                        <a:t>로 나눔</a:t>
                      </a:r>
                      <a:endParaRPr lang="en-US" altLang="ko-KR" sz="1300" baseline="0" dirty="0" smtClean="0"/>
                    </a:p>
                    <a:p>
                      <a:pPr latinLnBrk="1"/>
                      <a:r>
                        <a:rPr lang="en-US" altLang="ko-KR" sz="1300" dirty="0" smtClean="0"/>
                        <a:t>ABOUT</a:t>
                      </a:r>
                      <a:r>
                        <a:rPr lang="ko-KR" altLang="en-US" sz="1300" baseline="0" dirty="0" smtClean="0"/>
                        <a:t> </a:t>
                      </a:r>
                      <a:r>
                        <a:rPr lang="en-US" altLang="ko-KR" sz="1300" baseline="0" dirty="0" smtClean="0"/>
                        <a:t>:</a:t>
                      </a:r>
                      <a:r>
                        <a:rPr lang="ko-KR" altLang="en-US" sz="1300" dirty="0" smtClean="0"/>
                        <a:t> 자신의 정보를 작성</a:t>
                      </a:r>
                      <a:endParaRPr lang="en-US" altLang="ko-KR" sz="1300" dirty="0" smtClean="0"/>
                    </a:p>
                    <a:p>
                      <a:pPr latinLnBrk="1"/>
                      <a:r>
                        <a:rPr lang="en-US" altLang="ko-KR" sz="1300" dirty="0" smtClean="0"/>
                        <a:t>PORTFOLIO : </a:t>
                      </a:r>
                      <a:r>
                        <a:rPr lang="ko-KR" altLang="en-US" sz="1300" dirty="0" smtClean="0"/>
                        <a:t>기존의 홈페이지를 수정하여 새로운 제시</a:t>
                      </a:r>
                      <a:endParaRPr lang="en-US" altLang="ko-KR" sz="1300" dirty="0" smtClean="0"/>
                    </a:p>
                    <a:p>
                      <a:pPr latinLnBrk="1"/>
                      <a:r>
                        <a:rPr lang="en-US" altLang="ko-KR" sz="1300" dirty="0" smtClean="0"/>
                        <a:t>SKILL : </a:t>
                      </a:r>
                      <a:r>
                        <a:rPr lang="ko-KR" altLang="en-US" sz="1300" dirty="0" smtClean="0"/>
                        <a:t>자신이 다룰</a:t>
                      </a:r>
                      <a:r>
                        <a:rPr lang="ko-KR" altLang="en-US" sz="1300" baseline="0" dirty="0" smtClean="0"/>
                        <a:t> 수 있는 프로그램을 나열하고 숙련도 표시</a:t>
                      </a:r>
                      <a:endParaRPr lang="en-US" altLang="ko-KR" sz="1300" baseline="0" dirty="0" smtClean="0"/>
                    </a:p>
                    <a:p>
                      <a:pPr latinLnBrk="1"/>
                      <a:r>
                        <a:rPr lang="en-US" altLang="ko-KR" sz="1300" dirty="0" smtClean="0"/>
                        <a:t>CONTACT</a:t>
                      </a:r>
                      <a:r>
                        <a:rPr lang="en-US" altLang="ko-KR" sz="1300" baseline="0" dirty="0" smtClean="0"/>
                        <a:t> : </a:t>
                      </a:r>
                      <a:r>
                        <a:rPr lang="ko-KR" altLang="en-US" sz="1300" baseline="0" dirty="0" smtClean="0"/>
                        <a:t>연락 받을 수 있는 연락처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616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136</Words>
  <Application>Microsoft Office PowerPoint</Application>
  <PresentationFormat>화면 슬라이드 쇼(4:3)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무드보드</vt:lpstr>
      <vt:lpstr>무드보드</vt:lpstr>
      <vt:lpstr>무드보드</vt:lpstr>
      <vt:lpstr>무드보드</vt:lpstr>
      <vt:lpstr>무드보드</vt:lpstr>
      <vt:lpstr>와이어프레임</vt:lpstr>
      <vt:lpstr>와이어프레임</vt:lpstr>
      <vt:lpstr>와이어프레임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무드보드</dc:title>
  <dc:creator>12-19</dc:creator>
  <cp:lastModifiedBy>13-5</cp:lastModifiedBy>
  <cp:revision>14</cp:revision>
  <dcterms:created xsi:type="dcterms:W3CDTF">2021-10-25T07:48:56Z</dcterms:created>
  <dcterms:modified xsi:type="dcterms:W3CDTF">2021-10-27T09:05:43Z</dcterms:modified>
</cp:coreProperties>
</file>