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7" r:id="rId7"/>
    <p:sldId id="268" r:id="rId8"/>
    <p:sldId id="269" r:id="rId9"/>
    <p:sldId id="270" r:id="rId10"/>
    <p:sldId id="261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CAFF"/>
    <a:srgbClr val="32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4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5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8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9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0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4F1F-21FD-4309-87A9-D5868EA1E73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634CD-E2B1-4EDD-A9D0-00BAE4DB0E8D}"/>
              </a:ext>
            </a:extLst>
          </p:cNvPr>
          <p:cNvSpPr txBox="1"/>
          <p:nvPr/>
        </p:nvSpPr>
        <p:spPr>
          <a:xfrm>
            <a:off x="10390" y="1307798"/>
            <a:ext cx="913361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Images</a:t>
            </a:r>
            <a:endParaRPr lang="ko-KR" altLang="en-US" sz="6000" b="1" dirty="0"/>
          </a:p>
        </p:txBody>
      </p:sp>
      <p:pic>
        <p:nvPicPr>
          <p:cNvPr id="20" name="Picture 3" descr="C:\Users\12-19\Downloads\underwater-g4aaeef3ea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517681" cy="40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3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202124"/>
                </a:solidFill>
                <a:latin typeface="Google Sans"/>
              </a:rPr>
              <a:t>와이어프레임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468314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2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3668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67744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51820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35896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83568" y="1468314"/>
            <a:ext cx="3816424" cy="475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683568" y="1468314"/>
            <a:ext cx="3816424" cy="475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899592" y="1600250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99592" y="1600250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583668" y="158556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583668" y="158556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2251398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251398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951820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951820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630960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630960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63266" y="2564904"/>
            <a:ext cx="2952328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788024" y="1485330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760132" y="1729582"/>
            <a:ext cx="1872208" cy="5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436096" y="2708920"/>
            <a:ext cx="151216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7236296" y="299695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236296" y="3233550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236296" y="347014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236296" y="3943344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236296" y="4416540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236296" y="370674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236296" y="417994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236296" y="465313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5436096" y="1873598"/>
            <a:ext cx="2592288" cy="276053"/>
            <a:chOff x="5436096" y="1873598"/>
            <a:chExt cx="2592288" cy="276053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5436096" y="1873598"/>
              <a:ext cx="144016" cy="12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 flipV="1">
              <a:off x="5444152" y="2003227"/>
              <a:ext cx="144016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884368" y="1892648"/>
              <a:ext cx="144016" cy="11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7892424" y="2022277"/>
              <a:ext cx="135960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/>
          <p:cNvCxnSpPr/>
          <p:nvPr/>
        </p:nvCxnSpPr>
        <p:spPr>
          <a:xfrm flipH="1">
            <a:off x="5508104" y="2708920"/>
            <a:ext cx="1440160" cy="23762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5444152" y="2708920"/>
            <a:ext cx="1504112" cy="23762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2180" y="183761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54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202124"/>
                </a:solidFill>
                <a:latin typeface="Google Sans"/>
              </a:rPr>
              <a:t>와이어프레임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539552" y="1485330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648" y="1729582"/>
            <a:ext cx="1872208" cy="5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644008" y="1485330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508104" y="1729582"/>
            <a:ext cx="1872208" cy="5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076056" y="2852936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3597019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76056" y="4341102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076056" y="5085184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732240" y="5085184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734973" y="4341102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734973" y="3597019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751354" y="2852936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5868144" y="304324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68144" y="378732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868144" y="4531409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845404" y="527584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596336" y="306860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7596336" y="3812691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7596336" y="455677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7573596" y="530120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043608" y="1851487"/>
            <a:ext cx="2592288" cy="276053"/>
            <a:chOff x="5436096" y="1873598"/>
            <a:chExt cx="2592288" cy="276053"/>
          </a:xfrm>
        </p:grpSpPr>
        <p:cxnSp>
          <p:nvCxnSpPr>
            <p:cNvPr id="91" name="직선 연결선 90"/>
            <p:cNvCxnSpPr/>
            <p:nvPr/>
          </p:nvCxnSpPr>
          <p:spPr>
            <a:xfrm flipH="1">
              <a:off x="5436096" y="1873598"/>
              <a:ext cx="144016" cy="12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 flipV="1">
              <a:off x="5444152" y="2003227"/>
              <a:ext cx="144016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7884368" y="1892648"/>
              <a:ext cx="144016" cy="11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7892424" y="2022277"/>
              <a:ext cx="135960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5125324" y="1865200"/>
            <a:ext cx="2592288" cy="276053"/>
            <a:chOff x="5436096" y="1873598"/>
            <a:chExt cx="2592288" cy="276053"/>
          </a:xfrm>
        </p:grpSpPr>
        <p:cxnSp>
          <p:nvCxnSpPr>
            <p:cNvPr id="96" name="직선 연결선 95"/>
            <p:cNvCxnSpPr/>
            <p:nvPr/>
          </p:nvCxnSpPr>
          <p:spPr>
            <a:xfrm flipH="1">
              <a:off x="5436096" y="1873598"/>
              <a:ext cx="144016" cy="12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 flipV="1">
              <a:off x="5444152" y="2003227"/>
              <a:ext cx="144016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884368" y="1892648"/>
              <a:ext cx="144016" cy="11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V="1">
              <a:off x="7892424" y="2022277"/>
              <a:ext cx="135960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043608" y="2708920"/>
            <a:ext cx="2592288" cy="1078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043608" y="3817757"/>
            <a:ext cx="2592288" cy="1078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043608" y="4926595"/>
            <a:ext cx="2592288" cy="1078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19672" y="183553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5954" y="185842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SKILL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15616" y="2708920"/>
            <a:ext cx="2520280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043608" y="3812691"/>
            <a:ext cx="2520280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057800" y="4896163"/>
            <a:ext cx="2520280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057800" y="2708920"/>
            <a:ext cx="2578096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57800" y="3787326"/>
            <a:ext cx="2578096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57800" y="4937592"/>
            <a:ext cx="2578096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76056" y="2852936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076056" y="2852936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076056" y="3603113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076056" y="3603113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076056" y="4327029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076056" y="4327029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5090615" y="5073622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090615" y="5073622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6732240" y="5096181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732240" y="5096181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6755641" y="4315508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755641" y="4315508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6732240" y="3597019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6732240" y="3597019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6755641" y="2881121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755641" y="2881121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3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202124"/>
                </a:solidFill>
                <a:latin typeface="Google Sans"/>
              </a:rPr>
              <a:t>와이어프레임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2339752" y="1423988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311860" y="1668240"/>
            <a:ext cx="1872208" cy="5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735796" y="2935610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4499992" y="322364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99992" y="380025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499992" y="4314391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987824" y="1812256"/>
            <a:ext cx="2592288" cy="276053"/>
            <a:chOff x="5436096" y="1873598"/>
            <a:chExt cx="2592288" cy="276053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5436096" y="1873598"/>
              <a:ext cx="144016" cy="12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5444152" y="2003227"/>
              <a:ext cx="144016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884368" y="1892648"/>
              <a:ext cx="144016" cy="11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7892424" y="2022277"/>
              <a:ext cx="135960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738050" y="3501388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723535" y="4118600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33422" y="1773240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738050" y="2935610"/>
            <a:ext cx="149765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723535" y="2935610"/>
            <a:ext cx="151216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56012" y="3501388"/>
            <a:ext cx="149765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741497" y="3501388"/>
            <a:ext cx="151216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733879" y="4118600"/>
            <a:ext cx="149765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719364" y="4118600"/>
            <a:ext cx="151216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3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82104"/>
              </p:ext>
            </p:extLst>
          </p:nvPr>
        </p:nvGraphicFramePr>
        <p:xfrm>
          <a:off x="365105" y="457200"/>
          <a:ext cx="8413789" cy="58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3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997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이사선포트폴리오</a:t>
                      </a:r>
                      <a:r>
                        <a:rPr lang="ko-KR" altLang="en-US" dirty="0"/>
                        <a:t> 프로젝트 </a:t>
                      </a:r>
                      <a:r>
                        <a:rPr lang="ko-KR" altLang="en-US" dirty="0" err="1"/>
                        <a:t>기획안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7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제작 팀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팀명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저스트화이팅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휴대전화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이메일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06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이사선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01022721689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dltktjs2@naver.com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이미지수집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37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기본 기획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7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프로젝트명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이사선 포트폴리오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37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기획목적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포트폴리오를 만들어 개인의 역량 효율적으로 홍보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62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시행 후 이익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개인을 홍보하여 취업이나 프리랜서에 도움이 될 </a:t>
                      </a:r>
                      <a:r>
                        <a:rPr lang="ko-KR" altLang="en-US" dirty="0" err="1"/>
                        <a:t>것으로봄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운영체제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Visual Studio Code, Adobe Photoshop 2020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48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프로젝트 기간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2021-09-01 ~ 2021-09-29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26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소요예산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5~10</a:t>
                      </a:r>
                      <a:r>
                        <a:rPr lang="ko-KR" altLang="en-US" dirty="0"/>
                        <a:t>만원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3610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내용요약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개인용웹을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ABOUT,</a:t>
                      </a:r>
                      <a:r>
                        <a:rPr lang="en-US" altLang="ko-KR" sz="1300" baseline="0" dirty="0"/>
                        <a:t> PORTFOLIO, SKILL, CONTACT</a:t>
                      </a:r>
                      <a:r>
                        <a:rPr lang="ko-KR" altLang="en-US" sz="1300" baseline="0" dirty="0"/>
                        <a:t>로 나눔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en-US" altLang="ko-KR" sz="1300" dirty="0"/>
                        <a:t>ABOUT</a:t>
                      </a:r>
                      <a:r>
                        <a:rPr lang="ko-KR" altLang="en-US" sz="1300" baseline="0" dirty="0"/>
                        <a:t> </a:t>
                      </a:r>
                      <a:r>
                        <a:rPr lang="en-US" altLang="ko-KR" sz="1300" baseline="0" dirty="0"/>
                        <a:t>:</a:t>
                      </a:r>
                      <a:r>
                        <a:rPr lang="ko-KR" altLang="en-US" sz="1300" dirty="0"/>
                        <a:t> 자신의 정보를 작성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PORTFOLIO : </a:t>
                      </a:r>
                      <a:r>
                        <a:rPr lang="ko-KR" altLang="en-US" sz="1300" dirty="0"/>
                        <a:t>기존의 홈페이지를 수정하여 새로운 제시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SKILL : </a:t>
                      </a:r>
                      <a:r>
                        <a:rPr lang="ko-KR" altLang="en-US" sz="1300" dirty="0"/>
                        <a:t>자신이 다룰</a:t>
                      </a:r>
                      <a:r>
                        <a:rPr lang="ko-KR" altLang="en-US" sz="1300" baseline="0" dirty="0"/>
                        <a:t> 수 있는 프로그램을 나열하고 숙련도 표시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en-US" altLang="ko-KR" sz="1300" dirty="0"/>
                        <a:t>CONTACT</a:t>
                      </a:r>
                      <a:r>
                        <a:rPr lang="en-US" altLang="ko-KR" sz="1300" baseline="0" dirty="0"/>
                        <a:t> : </a:t>
                      </a:r>
                      <a:r>
                        <a:rPr lang="ko-KR" altLang="en-US" sz="1300" baseline="0" dirty="0"/>
                        <a:t>연락 받을 수 있는 연락처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61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7C4CB-4216-4872-B8DD-413584D35DD2}"/>
              </a:ext>
            </a:extLst>
          </p:cNvPr>
          <p:cNvSpPr txBox="1"/>
          <p:nvPr/>
        </p:nvSpPr>
        <p:spPr>
          <a:xfrm>
            <a:off x="10390" y="1307798"/>
            <a:ext cx="913361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Color</a:t>
            </a:r>
            <a:endParaRPr lang="ko-KR" altLang="en-US" sz="6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0BFD4-F974-4CAF-87D5-9E2AE912ACA4}"/>
              </a:ext>
            </a:extLst>
          </p:cNvPr>
          <p:cNvSpPr txBox="1"/>
          <p:nvPr/>
        </p:nvSpPr>
        <p:spPr>
          <a:xfrm>
            <a:off x="4233257" y="29842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2491" y="45512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#92CAFF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82491" y="3399088"/>
            <a:ext cx="1368152" cy="1152128"/>
          </a:xfrm>
          <a:prstGeom prst="rect">
            <a:avLst/>
          </a:prstGeom>
          <a:solidFill>
            <a:srgbClr val="92CA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50643" y="3399088"/>
            <a:ext cx="1368152" cy="1152128"/>
          </a:xfrm>
          <a:prstGeom prst="rect">
            <a:avLst/>
          </a:prstGeom>
          <a:solidFill>
            <a:srgbClr val="0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18795" y="3399088"/>
            <a:ext cx="1368152" cy="11521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56530" y="45512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#000000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24682" y="455391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#FFFFFF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92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7C4CB-4216-4872-B8DD-413584D35DD2}"/>
              </a:ext>
            </a:extLst>
          </p:cNvPr>
          <p:cNvSpPr txBox="1"/>
          <p:nvPr/>
        </p:nvSpPr>
        <p:spPr>
          <a:xfrm>
            <a:off x="10390" y="1307798"/>
            <a:ext cx="913361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Fonts</a:t>
            </a:r>
            <a:endParaRPr lang="ko-KR" alt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8350" y="3006022"/>
            <a:ext cx="2690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Noto Sans KR" pitchFamily="34" charset="-127"/>
                <a:ea typeface="Noto Sans KR" pitchFamily="34" charset="-127"/>
              </a:rPr>
              <a:t>HOME</a:t>
            </a:r>
            <a:endParaRPr lang="ko-KR" altLang="en-US" sz="6000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4409" y="3236855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Noto Sans KR" pitchFamily="34" charset="-127"/>
                <a:ea typeface="Noto Sans KR" pitchFamily="34" charset="-127"/>
              </a:rPr>
              <a:t>ABOUT</a:t>
            </a:r>
            <a:endParaRPr lang="ko-KR" altLang="en-US" sz="3000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3313799"/>
            <a:ext cx="158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" pitchFamily="34" charset="-127"/>
                <a:ea typeface="Noto Sans KR" pitchFamily="34" charset="-127"/>
              </a:rPr>
              <a:t>PORTFOLIO</a:t>
            </a:r>
            <a:endParaRPr lang="ko-KR" altLang="en-US" sz="2000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1901" y="4598258"/>
            <a:ext cx="13612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latin typeface="Noto Sans KR" pitchFamily="34" charset="-127"/>
                <a:ea typeface="Noto Sans KR" pitchFamily="34" charset="-127"/>
              </a:rPr>
              <a:t>SKILL</a:t>
            </a:r>
            <a:endParaRPr lang="ko-KR" altLang="en-US" sz="3500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4705980"/>
            <a:ext cx="246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KR" pitchFamily="34" charset="-127"/>
                <a:ea typeface="Noto Sans KR" pitchFamily="34" charset="-127"/>
              </a:rPr>
              <a:t>CONTACT</a:t>
            </a:r>
            <a:endParaRPr lang="ko-KR" altLang="en-US" sz="4000" dirty="0">
              <a:latin typeface="Noto Sans KR" pitchFamily="34" charset="-127"/>
              <a:ea typeface="Noto Sans K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7C4CB-4216-4872-B8DD-413584D35DD2}"/>
              </a:ext>
            </a:extLst>
          </p:cNvPr>
          <p:cNvSpPr txBox="1"/>
          <p:nvPr/>
        </p:nvSpPr>
        <p:spPr>
          <a:xfrm>
            <a:off x="10390" y="1307798"/>
            <a:ext cx="913361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Icons</a:t>
            </a:r>
            <a:endParaRPr lang="ko-KR" altLang="en-US" sz="6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0BFD4-F974-4CAF-87D5-9E2AE912ACA4}"/>
              </a:ext>
            </a:extLst>
          </p:cNvPr>
          <p:cNvSpPr txBox="1"/>
          <p:nvPr/>
        </p:nvSpPr>
        <p:spPr>
          <a:xfrm>
            <a:off x="3887540" y="27961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" name="Picture 3" descr="C:\Users\12-19\Downloads\skills_illust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96167"/>
            <a:ext cx="1429274" cy="14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12-19\Downloads\skills_photo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49" y="2796167"/>
            <a:ext cx="1451381" cy="14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12-19\Downloads\skills_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12128"/>
            <a:ext cx="1431540" cy="14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12-19\Downloads\skills_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37" y="4512128"/>
            <a:ext cx="1431540" cy="14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12-19\Downloads\skills_cs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12128"/>
            <a:ext cx="1457107" cy="14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C:\Users\12-19\Downloads\skills_html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10" y="4512128"/>
            <a:ext cx="1451381" cy="14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C:\Users\12-19\Downloads\다운로드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81" y="2796167"/>
            <a:ext cx="1441892" cy="141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 descr="C:\Users\12-19\Downloads\다운로드 (2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96167"/>
            <a:ext cx="1429274" cy="14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1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0BFD4-F974-4CAF-87D5-9E2AE912ACA4}"/>
              </a:ext>
            </a:extLst>
          </p:cNvPr>
          <p:cNvSpPr txBox="1"/>
          <p:nvPr/>
        </p:nvSpPr>
        <p:spPr>
          <a:xfrm>
            <a:off x="3887540" y="27961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618002" y="1404749"/>
            <a:ext cx="3834234" cy="4752528"/>
            <a:chOff x="683568" y="1468314"/>
            <a:chExt cx="3834234" cy="4752528"/>
          </a:xfrm>
        </p:grpSpPr>
        <p:pic>
          <p:nvPicPr>
            <p:cNvPr id="19" name="Picture 3" descr="C:\Users\12-19\Downloads\underwater-g4aaeef3ea_128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78" y="1468314"/>
              <a:ext cx="3816424" cy="475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683568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HOME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97991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ABOUT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12414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SKILL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26837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PORTFOLIO</a:t>
              </a:r>
              <a:endParaRPr lang="en-US" altLang="ko-KR" sz="1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41262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CONTACT</a:t>
              </a:r>
              <a:endParaRPr lang="en-US" altLang="ko-KR" sz="1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9410" y="2420888"/>
              <a:ext cx="3240360" cy="309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3B2C2A-FF9B-4912-A2C1-08DBA6D43DA9}"/>
              </a:ext>
            </a:extLst>
          </p:cNvPr>
          <p:cNvSpPr/>
          <p:nvPr/>
        </p:nvSpPr>
        <p:spPr>
          <a:xfrm>
            <a:off x="2923844" y="2357323"/>
            <a:ext cx="3240360" cy="309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9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0BFD4-F974-4CAF-87D5-9E2AE912ACA4}"/>
              </a:ext>
            </a:extLst>
          </p:cNvPr>
          <p:cNvSpPr txBox="1"/>
          <p:nvPr/>
        </p:nvSpPr>
        <p:spPr>
          <a:xfrm>
            <a:off x="3887540" y="27961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635812" y="1404749"/>
            <a:ext cx="3816424" cy="4752528"/>
            <a:chOff x="701378" y="1468314"/>
            <a:chExt cx="3816424" cy="4752528"/>
          </a:xfrm>
        </p:grpSpPr>
        <p:pic>
          <p:nvPicPr>
            <p:cNvPr id="19" name="Picture 3" descr="C:\Users\12-19\Downloads\underwater-g4aaeef3ea_128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78" y="1468314"/>
              <a:ext cx="3816424" cy="475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1397991" y="1692365"/>
              <a:ext cx="246371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ABOUT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9410" y="2420888"/>
              <a:ext cx="3240360" cy="309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CE5EAF8-63C9-4199-8BDC-FA46209E1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07" y="2547749"/>
            <a:ext cx="1082601" cy="144346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0749AA-0D3A-4411-AF59-634B7472B5D0}"/>
              </a:ext>
            </a:extLst>
          </p:cNvPr>
          <p:cNvCxnSpPr>
            <a:cxnSpLocks/>
          </p:cNvCxnSpPr>
          <p:nvPr/>
        </p:nvCxnSpPr>
        <p:spPr>
          <a:xfrm>
            <a:off x="4427984" y="2968595"/>
            <a:ext cx="1495286" cy="1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E6F988-535C-4B31-868A-988B1130B458}"/>
              </a:ext>
            </a:extLst>
          </p:cNvPr>
          <p:cNvCxnSpPr>
            <a:cxnSpLocks/>
          </p:cNvCxnSpPr>
          <p:nvPr/>
        </p:nvCxnSpPr>
        <p:spPr>
          <a:xfrm>
            <a:off x="4427984" y="3272654"/>
            <a:ext cx="1495286" cy="1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3E52E06-2BED-4772-B5C6-33733F638FAA}"/>
              </a:ext>
            </a:extLst>
          </p:cNvPr>
          <p:cNvCxnSpPr>
            <a:cxnSpLocks/>
          </p:cNvCxnSpPr>
          <p:nvPr/>
        </p:nvCxnSpPr>
        <p:spPr>
          <a:xfrm>
            <a:off x="4427984" y="3601067"/>
            <a:ext cx="1495286" cy="1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2FBBA0-A7E8-46E1-BF57-B8C184FAFF3A}"/>
              </a:ext>
            </a:extLst>
          </p:cNvPr>
          <p:cNvCxnSpPr>
            <a:cxnSpLocks/>
          </p:cNvCxnSpPr>
          <p:nvPr/>
        </p:nvCxnSpPr>
        <p:spPr>
          <a:xfrm>
            <a:off x="4427984" y="3985098"/>
            <a:ext cx="1495286" cy="1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20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0BFD4-F974-4CAF-87D5-9E2AE912ACA4}"/>
              </a:ext>
            </a:extLst>
          </p:cNvPr>
          <p:cNvSpPr txBox="1"/>
          <p:nvPr/>
        </p:nvSpPr>
        <p:spPr>
          <a:xfrm>
            <a:off x="3887540" y="27961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635812" y="1404749"/>
            <a:ext cx="3816424" cy="4752528"/>
            <a:chOff x="701378" y="1468314"/>
            <a:chExt cx="3816424" cy="4752528"/>
          </a:xfrm>
        </p:grpSpPr>
        <p:pic>
          <p:nvPicPr>
            <p:cNvPr id="19" name="Picture 3" descr="C:\Users\12-19\Downloads\underwater-g4aaeef3ea_128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78" y="1468314"/>
              <a:ext cx="3816424" cy="475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1397991" y="1692365"/>
              <a:ext cx="246371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SKILL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9410" y="2420888"/>
              <a:ext cx="3240360" cy="309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Picture 3" descr="C:\Users\12-19\Downloads\skills_illustra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4609"/>
            <a:ext cx="577820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12-19\Downloads\skills_photosh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3926"/>
            <a:ext cx="586757" cy="5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12-19\Downloads\skills_jque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31" y="2691465"/>
            <a:ext cx="578736" cy="5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12-19\Downloads\skills_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81" y="3875240"/>
            <a:ext cx="578736" cy="5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12-19\Downloads\skills_css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85" y="4449649"/>
            <a:ext cx="589072" cy="58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Users\12-19\Downloads\skills_html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10" y="3270201"/>
            <a:ext cx="586757" cy="5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12-19\Downloads\다운로드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79567"/>
            <a:ext cx="582921" cy="5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1" descr="C:\Users\12-19\Downloads\다운로드 (2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74533"/>
            <a:ext cx="577820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ED9543-F900-4993-B799-1CE60F33E937}"/>
              </a:ext>
            </a:extLst>
          </p:cNvPr>
          <p:cNvCxnSpPr/>
          <p:nvPr/>
        </p:nvCxnSpPr>
        <p:spPr>
          <a:xfrm>
            <a:off x="3923928" y="299695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CC10F3-082E-4CA0-8D76-F75A3E1A9DD3}"/>
              </a:ext>
            </a:extLst>
          </p:cNvPr>
          <p:cNvCxnSpPr/>
          <p:nvPr/>
        </p:nvCxnSpPr>
        <p:spPr>
          <a:xfrm>
            <a:off x="3923928" y="35730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7858F03-524E-4EF5-8290-66EB5AF07572}"/>
              </a:ext>
            </a:extLst>
          </p:cNvPr>
          <p:cNvCxnSpPr/>
          <p:nvPr/>
        </p:nvCxnSpPr>
        <p:spPr>
          <a:xfrm>
            <a:off x="3923928" y="41490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260F354-CBA6-4FA9-B405-F15C2A6BC49F}"/>
              </a:ext>
            </a:extLst>
          </p:cNvPr>
          <p:cNvCxnSpPr/>
          <p:nvPr/>
        </p:nvCxnSpPr>
        <p:spPr>
          <a:xfrm>
            <a:off x="3923928" y="472514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927A7F-E846-4EAD-A1EA-8F9ECF25C4A4}"/>
              </a:ext>
            </a:extLst>
          </p:cNvPr>
          <p:cNvCxnSpPr/>
          <p:nvPr/>
        </p:nvCxnSpPr>
        <p:spPr>
          <a:xfrm>
            <a:off x="5447267" y="472514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6BDB12C-BB44-41BA-AFE8-0446266E55AE}"/>
              </a:ext>
            </a:extLst>
          </p:cNvPr>
          <p:cNvCxnSpPr/>
          <p:nvPr/>
        </p:nvCxnSpPr>
        <p:spPr>
          <a:xfrm>
            <a:off x="5447267" y="4161547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7AF264B-3D27-4C62-82E7-D704F1AC0824}"/>
              </a:ext>
            </a:extLst>
          </p:cNvPr>
          <p:cNvCxnSpPr/>
          <p:nvPr/>
        </p:nvCxnSpPr>
        <p:spPr>
          <a:xfrm>
            <a:off x="5447267" y="35611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32E48CD-AC09-49A5-8614-B5F9EC9309A1}"/>
              </a:ext>
            </a:extLst>
          </p:cNvPr>
          <p:cNvCxnSpPr/>
          <p:nvPr/>
        </p:nvCxnSpPr>
        <p:spPr>
          <a:xfrm>
            <a:off x="5429217" y="305290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8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0BFD4-F974-4CAF-87D5-9E2AE912ACA4}"/>
              </a:ext>
            </a:extLst>
          </p:cNvPr>
          <p:cNvSpPr txBox="1"/>
          <p:nvPr/>
        </p:nvSpPr>
        <p:spPr>
          <a:xfrm>
            <a:off x="3887540" y="27961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635812" y="1404749"/>
            <a:ext cx="3816424" cy="4752528"/>
            <a:chOff x="701378" y="1468314"/>
            <a:chExt cx="3816424" cy="4752528"/>
          </a:xfrm>
        </p:grpSpPr>
        <p:pic>
          <p:nvPicPr>
            <p:cNvPr id="19" name="Picture 3" descr="C:\Users\12-19\Downloads\underwater-g4aaeef3ea_128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78" y="1468314"/>
              <a:ext cx="3816424" cy="475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1397991" y="1692365"/>
              <a:ext cx="246371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PORTFOLIO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9410" y="2420888"/>
              <a:ext cx="3240360" cy="309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FB3C8A-2209-4C74-97B1-D812E9D73E65}"/>
              </a:ext>
            </a:extLst>
          </p:cNvPr>
          <p:cNvSpPr/>
          <p:nvPr/>
        </p:nvSpPr>
        <p:spPr>
          <a:xfrm>
            <a:off x="3059832" y="2492896"/>
            <a:ext cx="1440160" cy="119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BFB20C-35AA-4A41-8CBF-EFA8C702CB6A}"/>
              </a:ext>
            </a:extLst>
          </p:cNvPr>
          <p:cNvSpPr/>
          <p:nvPr/>
        </p:nvSpPr>
        <p:spPr>
          <a:xfrm>
            <a:off x="4607620" y="2492896"/>
            <a:ext cx="1440160" cy="119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F102E9-59C1-49C1-8FE2-D50E48E98C62}"/>
              </a:ext>
            </a:extLst>
          </p:cNvPr>
          <p:cNvSpPr/>
          <p:nvPr/>
        </p:nvSpPr>
        <p:spPr>
          <a:xfrm>
            <a:off x="3055310" y="3973281"/>
            <a:ext cx="1440160" cy="119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FE3BBF-14AB-4CA1-98D7-306A34DE13E6}"/>
              </a:ext>
            </a:extLst>
          </p:cNvPr>
          <p:cNvSpPr/>
          <p:nvPr/>
        </p:nvSpPr>
        <p:spPr>
          <a:xfrm>
            <a:off x="4603098" y="3973281"/>
            <a:ext cx="1440160" cy="119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0BFD4-F974-4CAF-87D5-9E2AE912ACA4}"/>
              </a:ext>
            </a:extLst>
          </p:cNvPr>
          <p:cNvSpPr txBox="1"/>
          <p:nvPr/>
        </p:nvSpPr>
        <p:spPr>
          <a:xfrm>
            <a:off x="3887540" y="27961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635812" y="1404749"/>
            <a:ext cx="3816424" cy="4752528"/>
            <a:chOff x="701378" y="1468314"/>
            <a:chExt cx="3816424" cy="4752528"/>
          </a:xfrm>
        </p:grpSpPr>
        <p:pic>
          <p:nvPicPr>
            <p:cNvPr id="19" name="Picture 3" descr="C:\Users\12-19\Downloads\underwater-g4aaeef3ea_128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78" y="1468314"/>
              <a:ext cx="3816424" cy="475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1397991" y="1692365"/>
              <a:ext cx="246371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CONTACT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9410" y="2420888"/>
              <a:ext cx="3240360" cy="309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D3AB9A-F5F2-4643-A0CC-7543DE6E67D8}"/>
              </a:ext>
            </a:extLst>
          </p:cNvPr>
          <p:cNvCxnSpPr/>
          <p:nvPr/>
        </p:nvCxnSpPr>
        <p:spPr>
          <a:xfrm>
            <a:off x="3332425" y="3165499"/>
            <a:ext cx="195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7C372AD-765D-47CB-9CFD-E228E1C16A40}"/>
              </a:ext>
            </a:extLst>
          </p:cNvPr>
          <p:cNvCxnSpPr/>
          <p:nvPr/>
        </p:nvCxnSpPr>
        <p:spPr>
          <a:xfrm>
            <a:off x="3332425" y="3717032"/>
            <a:ext cx="195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6843392-0566-4F38-8D54-8E3776651A3A}"/>
              </a:ext>
            </a:extLst>
          </p:cNvPr>
          <p:cNvCxnSpPr/>
          <p:nvPr/>
        </p:nvCxnSpPr>
        <p:spPr>
          <a:xfrm>
            <a:off x="3332425" y="4221088"/>
            <a:ext cx="195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8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154</Words>
  <Application>Microsoft Office PowerPoint</Application>
  <PresentationFormat>화면 슬라이드 쇼(4:3)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Google Sans</vt:lpstr>
      <vt:lpstr>Noto Sans KR</vt:lpstr>
      <vt:lpstr>맑은 고딕</vt:lpstr>
      <vt:lpstr>Arial</vt:lpstr>
      <vt:lpstr>Office 테마</vt:lpstr>
      <vt:lpstr>무드보드</vt:lpstr>
      <vt:lpstr>무드보드</vt:lpstr>
      <vt:lpstr>무드보드</vt:lpstr>
      <vt:lpstr>무드보드</vt:lpstr>
      <vt:lpstr>무드보드</vt:lpstr>
      <vt:lpstr>무드보드</vt:lpstr>
      <vt:lpstr>무드보드</vt:lpstr>
      <vt:lpstr>무드보드</vt:lpstr>
      <vt:lpstr>무드보드</vt:lpstr>
      <vt:lpstr>와이어프레임</vt:lpstr>
      <vt:lpstr>와이어프레임</vt:lpstr>
      <vt:lpstr>와이어프레임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무드보드</dc:title>
  <dc:creator>12-19</dc:creator>
  <cp:lastModifiedBy>dltkt</cp:lastModifiedBy>
  <cp:revision>15</cp:revision>
  <dcterms:created xsi:type="dcterms:W3CDTF">2021-10-25T07:48:56Z</dcterms:created>
  <dcterms:modified xsi:type="dcterms:W3CDTF">2021-10-28T09:03:40Z</dcterms:modified>
</cp:coreProperties>
</file>