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7" r:id="rId9"/>
    <p:sldId id="269" r:id="rId10"/>
    <p:sldId id="258" r:id="rId11"/>
    <p:sldId id="267" r:id="rId12"/>
    <p:sldId id="268" r:id="rId13"/>
    <p:sldId id="270" r:id="rId14"/>
    <p:sldId id="271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52" autoAdjust="0"/>
    <p:restoredTop sz="94590" autoAdjust="0"/>
  </p:normalViewPr>
  <p:slideViewPr>
    <p:cSldViewPr snapToGrid="0">
      <p:cViewPr varScale="1">
        <p:scale>
          <a:sx n="58" d="100"/>
          <a:sy n="58" d="100"/>
        </p:scale>
        <p:origin x="9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6ECD87-062E-48A0-BAE6-16D335786C4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2B3A581-665D-467D-8BD4-18E2335946FD}">
      <dgm:prSet phldrT="[텍스트]"/>
      <dgm:spPr/>
      <dgm:t>
        <a:bodyPr/>
        <a:lstStyle/>
        <a:p>
          <a:pPr latinLnBrk="1"/>
          <a:r>
            <a:rPr lang="ko-KR" altLang="en-US" dirty="0"/>
            <a:t>인덱스</a:t>
          </a:r>
        </a:p>
      </dgm:t>
    </dgm:pt>
    <dgm:pt modelId="{554591A9-DF05-4FD3-ABFC-5C618C3E92A9}" type="parTrans" cxnId="{137B1E13-73AD-4C6F-95DE-4E55C69D9B5B}">
      <dgm:prSet/>
      <dgm:spPr/>
      <dgm:t>
        <a:bodyPr/>
        <a:lstStyle/>
        <a:p>
          <a:pPr latinLnBrk="1"/>
          <a:endParaRPr lang="ko-KR" altLang="en-US"/>
        </a:p>
      </dgm:t>
    </dgm:pt>
    <dgm:pt modelId="{3B46945F-3877-4054-B62E-AA7E10332D1A}" type="sibTrans" cxnId="{137B1E13-73AD-4C6F-95DE-4E55C69D9B5B}">
      <dgm:prSet/>
      <dgm:spPr/>
      <dgm:t>
        <a:bodyPr/>
        <a:lstStyle/>
        <a:p>
          <a:pPr latinLnBrk="1"/>
          <a:endParaRPr lang="ko-KR" altLang="en-US"/>
        </a:p>
      </dgm:t>
    </dgm:pt>
    <dgm:pt modelId="{1EBF6F2E-6074-4C82-A067-BED19B857C36}">
      <dgm:prSet phldrT="[텍스트]"/>
      <dgm:spPr/>
      <dgm:t>
        <a:bodyPr/>
        <a:lstStyle/>
        <a:p>
          <a:pPr latinLnBrk="1"/>
          <a:r>
            <a:rPr lang="en-US" altLang="ko-KR" dirty="0"/>
            <a:t>HOME</a:t>
          </a:r>
          <a:endParaRPr lang="ko-KR" altLang="en-US" dirty="0"/>
        </a:p>
      </dgm:t>
    </dgm:pt>
    <dgm:pt modelId="{1110926C-9442-4437-8E25-B7EBB7A758C2}" type="parTrans" cxnId="{8A30CD46-871D-45D9-BFBA-717DB3606E85}">
      <dgm:prSet/>
      <dgm:spPr/>
      <dgm:t>
        <a:bodyPr/>
        <a:lstStyle/>
        <a:p>
          <a:pPr latinLnBrk="1"/>
          <a:endParaRPr lang="ko-KR" altLang="en-US"/>
        </a:p>
      </dgm:t>
    </dgm:pt>
    <dgm:pt modelId="{C2823058-F477-4D9D-B4CA-477005843D1F}" type="sibTrans" cxnId="{8A30CD46-871D-45D9-BFBA-717DB3606E85}">
      <dgm:prSet/>
      <dgm:spPr/>
      <dgm:t>
        <a:bodyPr/>
        <a:lstStyle/>
        <a:p>
          <a:pPr latinLnBrk="1"/>
          <a:endParaRPr lang="ko-KR" altLang="en-US"/>
        </a:p>
      </dgm:t>
    </dgm:pt>
    <dgm:pt modelId="{E4BD42FF-A0B6-47B5-8166-9B85D3A99775}">
      <dgm:prSet phldrT="[텍스트]"/>
      <dgm:spPr/>
      <dgm:t>
        <a:bodyPr/>
        <a:lstStyle/>
        <a:p>
          <a:pPr latinLnBrk="1"/>
          <a:r>
            <a:rPr lang="en-US" altLang="ko-KR" dirty="0"/>
            <a:t>ABOUT</a:t>
          </a:r>
          <a:endParaRPr lang="ko-KR" altLang="en-US" dirty="0"/>
        </a:p>
      </dgm:t>
    </dgm:pt>
    <dgm:pt modelId="{C4F0486E-960C-4FF6-A87F-BB04EE77159D}" type="parTrans" cxnId="{E53C753B-DE00-45D9-B21A-8532F114B942}">
      <dgm:prSet/>
      <dgm:spPr/>
      <dgm:t>
        <a:bodyPr/>
        <a:lstStyle/>
        <a:p>
          <a:pPr latinLnBrk="1"/>
          <a:endParaRPr lang="ko-KR" altLang="en-US"/>
        </a:p>
      </dgm:t>
    </dgm:pt>
    <dgm:pt modelId="{EBB2EC32-CDDA-4891-8BCB-7AF8E95BF906}" type="sibTrans" cxnId="{E53C753B-DE00-45D9-B21A-8532F114B942}">
      <dgm:prSet/>
      <dgm:spPr/>
      <dgm:t>
        <a:bodyPr/>
        <a:lstStyle/>
        <a:p>
          <a:pPr latinLnBrk="1"/>
          <a:endParaRPr lang="ko-KR" altLang="en-US"/>
        </a:p>
      </dgm:t>
    </dgm:pt>
    <dgm:pt modelId="{F76B861A-01F4-400C-8B78-B64D20CB8FC3}">
      <dgm:prSet phldrT="[텍스트]"/>
      <dgm:spPr/>
      <dgm:t>
        <a:bodyPr/>
        <a:lstStyle/>
        <a:p>
          <a:pPr latinLnBrk="1"/>
          <a:r>
            <a:rPr lang="en-US" altLang="ko-KR" dirty="0"/>
            <a:t>SKILL</a:t>
          </a:r>
          <a:endParaRPr lang="ko-KR" altLang="en-US" dirty="0"/>
        </a:p>
      </dgm:t>
    </dgm:pt>
    <dgm:pt modelId="{E65DFBCC-7841-4CAD-A282-E10AD6AE987A}" type="parTrans" cxnId="{B0861972-B6DE-459F-BB75-D2EA2332F8A4}">
      <dgm:prSet/>
      <dgm:spPr/>
      <dgm:t>
        <a:bodyPr/>
        <a:lstStyle/>
        <a:p>
          <a:pPr latinLnBrk="1"/>
          <a:endParaRPr lang="ko-KR" altLang="en-US"/>
        </a:p>
      </dgm:t>
    </dgm:pt>
    <dgm:pt modelId="{F26A825F-5D54-47B3-A8F1-FA8527EDA591}" type="sibTrans" cxnId="{B0861972-B6DE-459F-BB75-D2EA2332F8A4}">
      <dgm:prSet/>
      <dgm:spPr/>
      <dgm:t>
        <a:bodyPr/>
        <a:lstStyle/>
        <a:p>
          <a:pPr latinLnBrk="1"/>
          <a:endParaRPr lang="ko-KR" altLang="en-US"/>
        </a:p>
      </dgm:t>
    </dgm:pt>
    <dgm:pt modelId="{58D6C6E5-E2A0-4DC3-A02D-1929740DEBC0}">
      <dgm:prSet phldrT="[텍스트]"/>
      <dgm:spPr/>
      <dgm:t>
        <a:bodyPr/>
        <a:lstStyle/>
        <a:p>
          <a:pPr latinLnBrk="1"/>
          <a:r>
            <a:rPr lang="en-US" altLang="ko-KR" dirty="0"/>
            <a:t>PORTFOLIO</a:t>
          </a:r>
          <a:endParaRPr lang="ko-KR" altLang="en-US" dirty="0"/>
        </a:p>
      </dgm:t>
    </dgm:pt>
    <dgm:pt modelId="{66D1EAA6-4C48-4D3D-B536-8C5A60C34503}" type="parTrans" cxnId="{DEBB5321-47B6-47DF-8202-1617337F055E}">
      <dgm:prSet/>
      <dgm:spPr/>
      <dgm:t>
        <a:bodyPr/>
        <a:lstStyle/>
        <a:p>
          <a:pPr latinLnBrk="1"/>
          <a:endParaRPr lang="ko-KR" altLang="en-US"/>
        </a:p>
      </dgm:t>
    </dgm:pt>
    <dgm:pt modelId="{BEFB7AF0-C04C-4EDF-8749-151F8C4E841B}" type="sibTrans" cxnId="{DEBB5321-47B6-47DF-8202-1617337F055E}">
      <dgm:prSet/>
      <dgm:spPr/>
      <dgm:t>
        <a:bodyPr/>
        <a:lstStyle/>
        <a:p>
          <a:pPr latinLnBrk="1"/>
          <a:endParaRPr lang="ko-KR" altLang="en-US"/>
        </a:p>
      </dgm:t>
    </dgm:pt>
    <dgm:pt modelId="{5F213B6E-5A85-41A1-B7DE-017DA6883373}">
      <dgm:prSet phldrT="[텍스트]"/>
      <dgm:spPr/>
      <dgm:t>
        <a:bodyPr/>
        <a:lstStyle/>
        <a:p>
          <a:pPr latinLnBrk="1"/>
          <a:r>
            <a:rPr lang="en-US" altLang="ko-KR" dirty="0"/>
            <a:t>CONTACT</a:t>
          </a:r>
          <a:endParaRPr lang="ko-KR" altLang="en-US" dirty="0"/>
        </a:p>
      </dgm:t>
    </dgm:pt>
    <dgm:pt modelId="{7C698CE5-BBCA-4183-97ED-9D7486F23B2C}" type="parTrans" cxnId="{85B27241-634D-4B44-8D80-2FB0A95CCE2F}">
      <dgm:prSet/>
      <dgm:spPr/>
      <dgm:t>
        <a:bodyPr/>
        <a:lstStyle/>
        <a:p>
          <a:pPr latinLnBrk="1"/>
          <a:endParaRPr lang="ko-KR" altLang="en-US"/>
        </a:p>
      </dgm:t>
    </dgm:pt>
    <dgm:pt modelId="{56636F5F-5643-4740-A0A9-0FCCF9F01CFC}" type="sibTrans" cxnId="{85B27241-634D-4B44-8D80-2FB0A95CCE2F}">
      <dgm:prSet/>
      <dgm:spPr/>
      <dgm:t>
        <a:bodyPr/>
        <a:lstStyle/>
        <a:p>
          <a:pPr latinLnBrk="1"/>
          <a:endParaRPr lang="ko-KR" altLang="en-US"/>
        </a:p>
      </dgm:t>
    </dgm:pt>
    <dgm:pt modelId="{F7967984-56D1-4FE3-8878-8FEF85B1F6A3}">
      <dgm:prSet/>
      <dgm:spPr/>
      <dgm:t>
        <a:bodyPr/>
        <a:lstStyle/>
        <a:p>
          <a:pPr latinLnBrk="1"/>
          <a:r>
            <a:rPr lang="ko-KR" altLang="en-US" dirty="0"/>
            <a:t>자기소개</a:t>
          </a:r>
        </a:p>
      </dgm:t>
    </dgm:pt>
    <dgm:pt modelId="{F7C62FFC-0996-427F-B890-1B8891AF36C1}" type="parTrans" cxnId="{B260AF8F-48E4-4E82-8D11-86E80D9284CA}">
      <dgm:prSet/>
      <dgm:spPr/>
      <dgm:t>
        <a:bodyPr/>
        <a:lstStyle/>
        <a:p>
          <a:pPr latinLnBrk="1"/>
          <a:endParaRPr lang="ko-KR" altLang="en-US"/>
        </a:p>
      </dgm:t>
    </dgm:pt>
    <dgm:pt modelId="{A5FC7E47-B43E-43F9-B515-9D727FEB35B8}" type="sibTrans" cxnId="{B260AF8F-48E4-4E82-8D11-86E80D9284CA}">
      <dgm:prSet/>
      <dgm:spPr/>
      <dgm:t>
        <a:bodyPr/>
        <a:lstStyle/>
        <a:p>
          <a:pPr latinLnBrk="1"/>
          <a:endParaRPr lang="ko-KR" altLang="en-US"/>
        </a:p>
      </dgm:t>
    </dgm:pt>
    <dgm:pt modelId="{98F78ABD-2B39-402F-9F38-5A594D162E44}">
      <dgm:prSet/>
      <dgm:spPr/>
      <dgm:t>
        <a:bodyPr/>
        <a:lstStyle/>
        <a:p>
          <a:pPr latinLnBrk="1"/>
          <a:r>
            <a:rPr lang="ko-KR" altLang="en-US" dirty="0"/>
            <a:t>사이트 </a:t>
          </a:r>
          <a:r>
            <a:rPr lang="ko-KR" altLang="en-US" dirty="0" err="1"/>
            <a:t>개선전</a:t>
          </a:r>
          <a:endParaRPr lang="ko-KR" altLang="en-US" dirty="0"/>
        </a:p>
      </dgm:t>
    </dgm:pt>
    <dgm:pt modelId="{0758D68F-64C0-4B3E-9F7B-8EC8463CEFC7}" type="parTrans" cxnId="{1DBACDBA-9386-4816-B7A8-3806F55D548A}">
      <dgm:prSet/>
      <dgm:spPr/>
      <dgm:t>
        <a:bodyPr/>
        <a:lstStyle/>
        <a:p>
          <a:pPr latinLnBrk="1"/>
          <a:endParaRPr lang="ko-KR" altLang="en-US"/>
        </a:p>
      </dgm:t>
    </dgm:pt>
    <dgm:pt modelId="{39D4781C-C2D2-4763-A8C3-7F61D0F01DA8}" type="sibTrans" cxnId="{1DBACDBA-9386-4816-B7A8-3806F55D548A}">
      <dgm:prSet/>
      <dgm:spPr/>
      <dgm:t>
        <a:bodyPr/>
        <a:lstStyle/>
        <a:p>
          <a:pPr latinLnBrk="1"/>
          <a:endParaRPr lang="ko-KR" altLang="en-US"/>
        </a:p>
      </dgm:t>
    </dgm:pt>
    <dgm:pt modelId="{3017A255-A2F5-4E58-9894-50629706CB1A}">
      <dgm:prSet/>
      <dgm:spPr/>
      <dgm:t>
        <a:bodyPr/>
        <a:lstStyle/>
        <a:p>
          <a:pPr latinLnBrk="1"/>
          <a:r>
            <a:rPr lang="ko-KR" altLang="en-US"/>
            <a:t>사이트 개선후</a:t>
          </a:r>
          <a:endParaRPr lang="ko-KR" altLang="en-US" dirty="0"/>
        </a:p>
      </dgm:t>
    </dgm:pt>
    <dgm:pt modelId="{CEA062CB-E4EA-430C-B826-290F556732A1}" type="parTrans" cxnId="{76A40DD8-21BE-4BB5-B599-8657D8811984}">
      <dgm:prSet/>
      <dgm:spPr/>
      <dgm:t>
        <a:bodyPr/>
        <a:lstStyle/>
        <a:p>
          <a:pPr latinLnBrk="1"/>
          <a:endParaRPr lang="ko-KR" altLang="en-US"/>
        </a:p>
      </dgm:t>
    </dgm:pt>
    <dgm:pt modelId="{894827E3-78A1-4237-B6EA-F4EAB85C30F4}" type="sibTrans" cxnId="{76A40DD8-21BE-4BB5-B599-8657D8811984}">
      <dgm:prSet/>
      <dgm:spPr/>
      <dgm:t>
        <a:bodyPr/>
        <a:lstStyle/>
        <a:p>
          <a:pPr latinLnBrk="1"/>
          <a:endParaRPr lang="ko-KR" altLang="en-US"/>
        </a:p>
      </dgm:t>
    </dgm:pt>
    <dgm:pt modelId="{CD9027B7-5218-42F2-A854-39FF626BD4A2}">
      <dgm:prSet/>
      <dgm:spPr/>
      <dgm:t>
        <a:bodyPr/>
        <a:lstStyle/>
        <a:p>
          <a:pPr latinLnBrk="1"/>
          <a:r>
            <a:rPr lang="ko-KR" altLang="en-US" dirty="0"/>
            <a:t>연락처</a:t>
          </a:r>
          <a:r>
            <a:rPr lang="en-US" altLang="ko-KR" dirty="0"/>
            <a:t>, </a:t>
          </a:r>
          <a:r>
            <a:rPr lang="ko-KR" altLang="en-US" dirty="0"/>
            <a:t>이메일</a:t>
          </a:r>
        </a:p>
      </dgm:t>
    </dgm:pt>
    <dgm:pt modelId="{7ADAFDEB-4A15-4A5A-82F6-EC5F4B0BAD42}" type="parTrans" cxnId="{0191B1EA-3952-46E4-92AE-E7464DBDC258}">
      <dgm:prSet/>
      <dgm:spPr/>
      <dgm:t>
        <a:bodyPr/>
        <a:lstStyle/>
        <a:p>
          <a:pPr latinLnBrk="1"/>
          <a:endParaRPr lang="ko-KR" altLang="en-US"/>
        </a:p>
      </dgm:t>
    </dgm:pt>
    <dgm:pt modelId="{B48077F0-3CD7-4BDF-87CF-1A0AD9FD1779}" type="sibTrans" cxnId="{0191B1EA-3952-46E4-92AE-E7464DBDC258}">
      <dgm:prSet/>
      <dgm:spPr/>
      <dgm:t>
        <a:bodyPr/>
        <a:lstStyle/>
        <a:p>
          <a:pPr latinLnBrk="1"/>
          <a:endParaRPr lang="ko-KR" altLang="en-US"/>
        </a:p>
      </dgm:t>
    </dgm:pt>
    <dgm:pt modelId="{87A893F0-8914-4639-8861-52C7D92D355A}" type="pres">
      <dgm:prSet presAssocID="{E86ECD87-062E-48A0-BAE6-16D335786C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140BBB2-9FBF-4CC6-8EB4-DFF385B65937}" type="pres">
      <dgm:prSet presAssocID="{32B3A581-665D-467D-8BD4-18E2335946FD}" presName="hierRoot1" presStyleCnt="0">
        <dgm:presLayoutVars>
          <dgm:hierBranch val="init"/>
        </dgm:presLayoutVars>
      </dgm:prSet>
      <dgm:spPr/>
    </dgm:pt>
    <dgm:pt modelId="{0A8319C7-1204-415C-8E10-045B81750C99}" type="pres">
      <dgm:prSet presAssocID="{32B3A581-665D-467D-8BD4-18E2335946FD}" presName="rootComposite1" presStyleCnt="0"/>
      <dgm:spPr/>
    </dgm:pt>
    <dgm:pt modelId="{9C19288D-C142-4C8C-B5DD-E9CDF326A098}" type="pres">
      <dgm:prSet presAssocID="{32B3A581-665D-467D-8BD4-18E2335946FD}" presName="rootText1" presStyleLbl="node0" presStyleIdx="0" presStyleCnt="1">
        <dgm:presLayoutVars>
          <dgm:chPref val="3"/>
        </dgm:presLayoutVars>
      </dgm:prSet>
      <dgm:spPr/>
    </dgm:pt>
    <dgm:pt modelId="{39EF7B3E-9E0F-43B5-91DB-DC17FEAF8AC0}" type="pres">
      <dgm:prSet presAssocID="{32B3A581-665D-467D-8BD4-18E2335946FD}" presName="rootConnector1" presStyleLbl="node1" presStyleIdx="0" presStyleCnt="0"/>
      <dgm:spPr/>
    </dgm:pt>
    <dgm:pt modelId="{704C8D6C-FDB4-4AEA-9B28-7615650979C5}" type="pres">
      <dgm:prSet presAssocID="{32B3A581-665D-467D-8BD4-18E2335946FD}" presName="hierChild2" presStyleCnt="0"/>
      <dgm:spPr/>
    </dgm:pt>
    <dgm:pt modelId="{6D6E9304-57CE-45C6-85AD-32471D9BE8A7}" type="pres">
      <dgm:prSet presAssocID="{1110926C-9442-4437-8E25-B7EBB7A758C2}" presName="Name37" presStyleLbl="parChTrans1D2" presStyleIdx="0" presStyleCnt="5"/>
      <dgm:spPr/>
    </dgm:pt>
    <dgm:pt modelId="{A107C217-4241-4BDE-AE1C-81804B636CCA}" type="pres">
      <dgm:prSet presAssocID="{1EBF6F2E-6074-4C82-A067-BED19B857C36}" presName="hierRoot2" presStyleCnt="0">
        <dgm:presLayoutVars>
          <dgm:hierBranch val="init"/>
        </dgm:presLayoutVars>
      </dgm:prSet>
      <dgm:spPr/>
    </dgm:pt>
    <dgm:pt modelId="{1EE5DFB9-BFA9-47CF-8BCD-1A36DA4C5B42}" type="pres">
      <dgm:prSet presAssocID="{1EBF6F2E-6074-4C82-A067-BED19B857C36}" presName="rootComposite" presStyleCnt="0"/>
      <dgm:spPr/>
    </dgm:pt>
    <dgm:pt modelId="{CF9F2E40-C5D1-4560-A457-476C4AC912EE}" type="pres">
      <dgm:prSet presAssocID="{1EBF6F2E-6074-4C82-A067-BED19B857C36}" presName="rootText" presStyleLbl="node2" presStyleIdx="0" presStyleCnt="5">
        <dgm:presLayoutVars>
          <dgm:chPref val="3"/>
        </dgm:presLayoutVars>
      </dgm:prSet>
      <dgm:spPr/>
    </dgm:pt>
    <dgm:pt modelId="{BD89F99D-93E6-4C56-B7C7-22F97FAA0CFD}" type="pres">
      <dgm:prSet presAssocID="{1EBF6F2E-6074-4C82-A067-BED19B857C36}" presName="rootConnector" presStyleLbl="node2" presStyleIdx="0" presStyleCnt="5"/>
      <dgm:spPr/>
    </dgm:pt>
    <dgm:pt modelId="{0614D468-C335-4660-A081-0D80CEF041FB}" type="pres">
      <dgm:prSet presAssocID="{1EBF6F2E-6074-4C82-A067-BED19B857C36}" presName="hierChild4" presStyleCnt="0"/>
      <dgm:spPr/>
    </dgm:pt>
    <dgm:pt modelId="{2BAA1447-ABF8-4571-AD46-7C04C29F2F39}" type="pres">
      <dgm:prSet presAssocID="{1EBF6F2E-6074-4C82-A067-BED19B857C36}" presName="hierChild5" presStyleCnt="0"/>
      <dgm:spPr/>
    </dgm:pt>
    <dgm:pt modelId="{0AB7B57D-4535-415A-9DFE-06945F26F1BC}" type="pres">
      <dgm:prSet presAssocID="{C4F0486E-960C-4FF6-A87F-BB04EE77159D}" presName="Name37" presStyleLbl="parChTrans1D2" presStyleIdx="1" presStyleCnt="5"/>
      <dgm:spPr/>
    </dgm:pt>
    <dgm:pt modelId="{2CB2038B-FC3D-42D6-80CA-15CD86F708A3}" type="pres">
      <dgm:prSet presAssocID="{E4BD42FF-A0B6-47B5-8166-9B85D3A99775}" presName="hierRoot2" presStyleCnt="0">
        <dgm:presLayoutVars>
          <dgm:hierBranch val="init"/>
        </dgm:presLayoutVars>
      </dgm:prSet>
      <dgm:spPr/>
    </dgm:pt>
    <dgm:pt modelId="{247638F9-44AF-4CCE-94EB-A67ABF077EC1}" type="pres">
      <dgm:prSet presAssocID="{E4BD42FF-A0B6-47B5-8166-9B85D3A99775}" presName="rootComposite" presStyleCnt="0"/>
      <dgm:spPr/>
    </dgm:pt>
    <dgm:pt modelId="{CBBC4D32-AB44-45C2-91F5-A3FA4415EC86}" type="pres">
      <dgm:prSet presAssocID="{E4BD42FF-A0B6-47B5-8166-9B85D3A99775}" presName="rootText" presStyleLbl="node2" presStyleIdx="1" presStyleCnt="5">
        <dgm:presLayoutVars>
          <dgm:chPref val="3"/>
        </dgm:presLayoutVars>
      </dgm:prSet>
      <dgm:spPr/>
    </dgm:pt>
    <dgm:pt modelId="{FDE2D6A4-1A7D-4B88-BAE5-CE2AFBF11E3F}" type="pres">
      <dgm:prSet presAssocID="{E4BD42FF-A0B6-47B5-8166-9B85D3A99775}" presName="rootConnector" presStyleLbl="node2" presStyleIdx="1" presStyleCnt="5"/>
      <dgm:spPr/>
    </dgm:pt>
    <dgm:pt modelId="{33FF5ECC-8A5F-4899-939B-E630FFDE3AEA}" type="pres">
      <dgm:prSet presAssocID="{E4BD42FF-A0B6-47B5-8166-9B85D3A99775}" presName="hierChild4" presStyleCnt="0"/>
      <dgm:spPr/>
    </dgm:pt>
    <dgm:pt modelId="{B24EB0C2-B9DB-452A-854B-7D24645F3E69}" type="pres">
      <dgm:prSet presAssocID="{F7C62FFC-0996-427F-B890-1B8891AF36C1}" presName="Name37" presStyleLbl="parChTrans1D3" presStyleIdx="0" presStyleCnt="4"/>
      <dgm:spPr/>
    </dgm:pt>
    <dgm:pt modelId="{ABFB2783-D06E-40F9-9863-1A3A96695857}" type="pres">
      <dgm:prSet presAssocID="{F7967984-56D1-4FE3-8878-8FEF85B1F6A3}" presName="hierRoot2" presStyleCnt="0">
        <dgm:presLayoutVars>
          <dgm:hierBranch val="init"/>
        </dgm:presLayoutVars>
      </dgm:prSet>
      <dgm:spPr/>
    </dgm:pt>
    <dgm:pt modelId="{DEBBE6E3-321E-4FE0-BF1A-3C4484B1DDB3}" type="pres">
      <dgm:prSet presAssocID="{F7967984-56D1-4FE3-8878-8FEF85B1F6A3}" presName="rootComposite" presStyleCnt="0"/>
      <dgm:spPr/>
    </dgm:pt>
    <dgm:pt modelId="{E1D4DED0-64B5-42F2-8119-01F4819E256D}" type="pres">
      <dgm:prSet presAssocID="{F7967984-56D1-4FE3-8878-8FEF85B1F6A3}" presName="rootText" presStyleLbl="node3" presStyleIdx="0" presStyleCnt="4">
        <dgm:presLayoutVars>
          <dgm:chPref val="3"/>
        </dgm:presLayoutVars>
      </dgm:prSet>
      <dgm:spPr/>
    </dgm:pt>
    <dgm:pt modelId="{BF8BC16B-3450-419E-B5FD-004360E1957F}" type="pres">
      <dgm:prSet presAssocID="{F7967984-56D1-4FE3-8878-8FEF85B1F6A3}" presName="rootConnector" presStyleLbl="node3" presStyleIdx="0" presStyleCnt="4"/>
      <dgm:spPr/>
    </dgm:pt>
    <dgm:pt modelId="{A778309D-08F4-46B4-B97F-5DC998B6A996}" type="pres">
      <dgm:prSet presAssocID="{F7967984-56D1-4FE3-8878-8FEF85B1F6A3}" presName="hierChild4" presStyleCnt="0"/>
      <dgm:spPr/>
    </dgm:pt>
    <dgm:pt modelId="{8A845011-6299-42D7-8DD1-696DD308763A}" type="pres">
      <dgm:prSet presAssocID="{F7967984-56D1-4FE3-8878-8FEF85B1F6A3}" presName="hierChild5" presStyleCnt="0"/>
      <dgm:spPr/>
    </dgm:pt>
    <dgm:pt modelId="{7ADD7FFA-C337-4D1D-A660-C5CB572F35F8}" type="pres">
      <dgm:prSet presAssocID="{E4BD42FF-A0B6-47B5-8166-9B85D3A99775}" presName="hierChild5" presStyleCnt="0"/>
      <dgm:spPr/>
    </dgm:pt>
    <dgm:pt modelId="{F0868CDD-7DBE-47C2-AC05-BE2E06D28852}" type="pres">
      <dgm:prSet presAssocID="{E65DFBCC-7841-4CAD-A282-E10AD6AE987A}" presName="Name37" presStyleLbl="parChTrans1D2" presStyleIdx="2" presStyleCnt="5"/>
      <dgm:spPr/>
    </dgm:pt>
    <dgm:pt modelId="{1AF9091D-6F01-4A81-90E9-03AFBD97A448}" type="pres">
      <dgm:prSet presAssocID="{F76B861A-01F4-400C-8B78-B64D20CB8FC3}" presName="hierRoot2" presStyleCnt="0">
        <dgm:presLayoutVars>
          <dgm:hierBranch val="init"/>
        </dgm:presLayoutVars>
      </dgm:prSet>
      <dgm:spPr/>
    </dgm:pt>
    <dgm:pt modelId="{C374CA6F-7090-464A-A61A-5C3D3AB56F83}" type="pres">
      <dgm:prSet presAssocID="{F76B861A-01F4-400C-8B78-B64D20CB8FC3}" presName="rootComposite" presStyleCnt="0"/>
      <dgm:spPr/>
    </dgm:pt>
    <dgm:pt modelId="{7A1F2F58-0C4C-4DF7-AAD8-6A350E7A7185}" type="pres">
      <dgm:prSet presAssocID="{F76B861A-01F4-400C-8B78-B64D20CB8FC3}" presName="rootText" presStyleLbl="node2" presStyleIdx="2" presStyleCnt="5">
        <dgm:presLayoutVars>
          <dgm:chPref val="3"/>
        </dgm:presLayoutVars>
      </dgm:prSet>
      <dgm:spPr/>
    </dgm:pt>
    <dgm:pt modelId="{EAD30A05-298D-4F08-AA0D-E32B6C81C07A}" type="pres">
      <dgm:prSet presAssocID="{F76B861A-01F4-400C-8B78-B64D20CB8FC3}" presName="rootConnector" presStyleLbl="node2" presStyleIdx="2" presStyleCnt="5"/>
      <dgm:spPr/>
    </dgm:pt>
    <dgm:pt modelId="{7AFEC820-8A57-43A4-873F-24E70BF17BDC}" type="pres">
      <dgm:prSet presAssocID="{F76B861A-01F4-400C-8B78-B64D20CB8FC3}" presName="hierChild4" presStyleCnt="0"/>
      <dgm:spPr/>
    </dgm:pt>
    <dgm:pt modelId="{16A7B5EF-A5AE-4DC1-AB20-2818887FCE47}" type="pres">
      <dgm:prSet presAssocID="{F76B861A-01F4-400C-8B78-B64D20CB8FC3}" presName="hierChild5" presStyleCnt="0"/>
      <dgm:spPr/>
    </dgm:pt>
    <dgm:pt modelId="{A5449648-7939-4707-866C-40AD6AB5063B}" type="pres">
      <dgm:prSet presAssocID="{66D1EAA6-4C48-4D3D-B536-8C5A60C34503}" presName="Name37" presStyleLbl="parChTrans1D2" presStyleIdx="3" presStyleCnt="5"/>
      <dgm:spPr/>
    </dgm:pt>
    <dgm:pt modelId="{98E62D24-31AE-40ED-A07E-A29B8808F5B1}" type="pres">
      <dgm:prSet presAssocID="{58D6C6E5-E2A0-4DC3-A02D-1929740DEBC0}" presName="hierRoot2" presStyleCnt="0">
        <dgm:presLayoutVars>
          <dgm:hierBranch val="init"/>
        </dgm:presLayoutVars>
      </dgm:prSet>
      <dgm:spPr/>
    </dgm:pt>
    <dgm:pt modelId="{9232CE59-40CF-4AF8-A425-B2EBF1C3A964}" type="pres">
      <dgm:prSet presAssocID="{58D6C6E5-E2A0-4DC3-A02D-1929740DEBC0}" presName="rootComposite" presStyleCnt="0"/>
      <dgm:spPr/>
    </dgm:pt>
    <dgm:pt modelId="{12C7AE68-FD5F-4BCA-AC50-4A699923D44D}" type="pres">
      <dgm:prSet presAssocID="{58D6C6E5-E2A0-4DC3-A02D-1929740DEBC0}" presName="rootText" presStyleLbl="node2" presStyleIdx="3" presStyleCnt="5">
        <dgm:presLayoutVars>
          <dgm:chPref val="3"/>
        </dgm:presLayoutVars>
      </dgm:prSet>
      <dgm:spPr/>
    </dgm:pt>
    <dgm:pt modelId="{4D1E0394-BFE6-4027-86BA-844D5EDE1804}" type="pres">
      <dgm:prSet presAssocID="{58D6C6E5-E2A0-4DC3-A02D-1929740DEBC0}" presName="rootConnector" presStyleLbl="node2" presStyleIdx="3" presStyleCnt="5"/>
      <dgm:spPr/>
    </dgm:pt>
    <dgm:pt modelId="{741E0CC5-93CF-4FE0-9CD9-F037419DB2A6}" type="pres">
      <dgm:prSet presAssocID="{58D6C6E5-E2A0-4DC3-A02D-1929740DEBC0}" presName="hierChild4" presStyleCnt="0"/>
      <dgm:spPr/>
    </dgm:pt>
    <dgm:pt modelId="{6A31CC46-64C2-40E4-93EF-4EEAFFF253F1}" type="pres">
      <dgm:prSet presAssocID="{0758D68F-64C0-4B3E-9F7B-8EC8463CEFC7}" presName="Name37" presStyleLbl="parChTrans1D3" presStyleIdx="1" presStyleCnt="4"/>
      <dgm:spPr/>
    </dgm:pt>
    <dgm:pt modelId="{6A33C451-E6C4-4E43-A7C1-A8DE04A81C63}" type="pres">
      <dgm:prSet presAssocID="{98F78ABD-2B39-402F-9F38-5A594D162E44}" presName="hierRoot2" presStyleCnt="0">
        <dgm:presLayoutVars>
          <dgm:hierBranch val="init"/>
        </dgm:presLayoutVars>
      </dgm:prSet>
      <dgm:spPr/>
    </dgm:pt>
    <dgm:pt modelId="{94C4809E-70CD-4C05-AABF-F0C35D33B148}" type="pres">
      <dgm:prSet presAssocID="{98F78ABD-2B39-402F-9F38-5A594D162E44}" presName="rootComposite" presStyleCnt="0"/>
      <dgm:spPr/>
    </dgm:pt>
    <dgm:pt modelId="{806FDCE9-76E3-4E3F-9D89-190F673C0B1E}" type="pres">
      <dgm:prSet presAssocID="{98F78ABD-2B39-402F-9F38-5A594D162E44}" presName="rootText" presStyleLbl="node3" presStyleIdx="1" presStyleCnt="4">
        <dgm:presLayoutVars>
          <dgm:chPref val="3"/>
        </dgm:presLayoutVars>
      </dgm:prSet>
      <dgm:spPr/>
    </dgm:pt>
    <dgm:pt modelId="{3B4DDA02-025C-4B2B-9D14-EDF909EB7AC2}" type="pres">
      <dgm:prSet presAssocID="{98F78ABD-2B39-402F-9F38-5A594D162E44}" presName="rootConnector" presStyleLbl="node3" presStyleIdx="1" presStyleCnt="4"/>
      <dgm:spPr/>
    </dgm:pt>
    <dgm:pt modelId="{CC35C1A7-8675-42D1-908D-6272F9C0D5A0}" type="pres">
      <dgm:prSet presAssocID="{98F78ABD-2B39-402F-9F38-5A594D162E44}" presName="hierChild4" presStyleCnt="0"/>
      <dgm:spPr/>
    </dgm:pt>
    <dgm:pt modelId="{D1996628-61C6-4CE9-9872-AF02A9200502}" type="pres">
      <dgm:prSet presAssocID="{98F78ABD-2B39-402F-9F38-5A594D162E44}" presName="hierChild5" presStyleCnt="0"/>
      <dgm:spPr/>
    </dgm:pt>
    <dgm:pt modelId="{47350925-D301-4272-B156-2B5219450C5F}" type="pres">
      <dgm:prSet presAssocID="{CEA062CB-E4EA-430C-B826-290F556732A1}" presName="Name37" presStyleLbl="parChTrans1D3" presStyleIdx="2" presStyleCnt="4"/>
      <dgm:spPr/>
    </dgm:pt>
    <dgm:pt modelId="{8F51C945-5ADC-43CD-B6D2-8CB7D20B0952}" type="pres">
      <dgm:prSet presAssocID="{3017A255-A2F5-4E58-9894-50629706CB1A}" presName="hierRoot2" presStyleCnt="0">
        <dgm:presLayoutVars>
          <dgm:hierBranch val="init"/>
        </dgm:presLayoutVars>
      </dgm:prSet>
      <dgm:spPr/>
    </dgm:pt>
    <dgm:pt modelId="{1810A8C4-0C62-4C2C-94C9-85658EC40926}" type="pres">
      <dgm:prSet presAssocID="{3017A255-A2F5-4E58-9894-50629706CB1A}" presName="rootComposite" presStyleCnt="0"/>
      <dgm:spPr/>
    </dgm:pt>
    <dgm:pt modelId="{6DF82924-9971-4DD9-A09A-C74EA0DFBD9C}" type="pres">
      <dgm:prSet presAssocID="{3017A255-A2F5-4E58-9894-50629706CB1A}" presName="rootText" presStyleLbl="node3" presStyleIdx="2" presStyleCnt="4">
        <dgm:presLayoutVars>
          <dgm:chPref val="3"/>
        </dgm:presLayoutVars>
      </dgm:prSet>
      <dgm:spPr/>
    </dgm:pt>
    <dgm:pt modelId="{7F4476F8-6AAC-4213-A774-6A89E91748DF}" type="pres">
      <dgm:prSet presAssocID="{3017A255-A2F5-4E58-9894-50629706CB1A}" presName="rootConnector" presStyleLbl="node3" presStyleIdx="2" presStyleCnt="4"/>
      <dgm:spPr/>
    </dgm:pt>
    <dgm:pt modelId="{F07E1494-4472-42CC-8296-2D76750F7092}" type="pres">
      <dgm:prSet presAssocID="{3017A255-A2F5-4E58-9894-50629706CB1A}" presName="hierChild4" presStyleCnt="0"/>
      <dgm:spPr/>
    </dgm:pt>
    <dgm:pt modelId="{BFCB3B6A-D81A-4878-B9E7-5AFDEAF231EB}" type="pres">
      <dgm:prSet presAssocID="{3017A255-A2F5-4E58-9894-50629706CB1A}" presName="hierChild5" presStyleCnt="0"/>
      <dgm:spPr/>
    </dgm:pt>
    <dgm:pt modelId="{223B1666-16F0-4F55-BE2A-C598083FF605}" type="pres">
      <dgm:prSet presAssocID="{58D6C6E5-E2A0-4DC3-A02D-1929740DEBC0}" presName="hierChild5" presStyleCnt="0"/>
      <dgm:spPr/>
    </dgm:pt>
    <dgm:pt modelId="{5F10816C-5B1C-46B3-AA04-48B3F70CB3A1}" type="pres">
      <dgm:prSet presAssocID="{7C698CE5-BBCA-4183-97ED-9D7486F23B2C}" presName="Name37" presStyleLbl="parChTrans1D2" presStyleIdx="4" presStyleCnt="5"/>
      <dgm:spPr/>
    </dgm:pt>
    <dgm:pt modelId="{07698BA0-570A-4D3B-86F0-F683E65C5962}" type="pres">
      <dgm:prSet presAssocID="{5F213B6E-5A85-41A1-B7DE-017DA6883373}" presName="hierRoot2" presStyleCnt="0">
        <dgm:presLayoutVars>
          <dgm:hierBranch val="init"/>
        </dgm:presLayoutVars>
      </dgm:prSet>
      <dgm:spPr/>
    </dgm:pt>
    <dgm:pt modelId="{7954C8EA-CC84-44BF-A68B-FC42F2EEE029}" type="pres">
      <dgm:prSet presAssocID="{5F213B6E-5A85-41A1-B7DE-017DA6883373}" presName="rootComposite" presStyleCnt="0"/>
      <dgm:spPr/>
    </dgm:pt>
    <dgm:pt modelId="{79ECF8FC-0180-454F-9022-B1F01D28084B}" type="pres">
      <dgm:prSet presAssocID="{5F213B6E-5A85-41A1-B7DE-017DA6883373}" presName="rootText" presStyleLbl="node2" presStyleIdx="4" presStyleCnt="5">
        <dgm:presLayoutVars>
          <dgm:chPref val="3"/>
        </dgm:presLayoutVars>
      </dgm:prSet>
      <dgm:spPr/>
    </dgm:pt>
    <dgm:pt modelId="{DD1E0748-8564-4605-8B0C-BB4993CD7727}" type="pres">
      <dgm:prSet presAssocID="{5F213B6E-5A85-41A1-B7DE-017DA6883373}" presName="rootConnector" presStyleLbl="node2" presStyleIdx="4" presStyleCnt="5"/>
      <dgm:spPr/>
    </dgm:pt>
    <dgm:pt modelId="{1F5FD3C1-2D55-4A58-A546-D8F95D9B4C8F}" type="pres">
      <dgm:prSet presAssocID="{5F213B6E-5A85-41A1-B7DE-017DA6883373}" presName="hierChild4" presStyleCnt="0"/>
      <dgm:spPr/>
    </dgm:pt>
    <dgm:pt modelId="{2B4DF241-FD96-40CE-B6E4-518A129A4EA3}" type="pres">
      <dgm:prSet presAssocID="{7ADAFDEB-4A15-4A5A-82F6-EC5F4B0BAD42}" presName="Name37" presStyleLbl="parChTrans1D3" presStyleIdx="3" presStyleCnt="4"/>
      <dgm:spPr/>
    </dgm:pt>
    <dgm:pt modelId="{BFEAB002-FCCF-4957-AE56-66B2D0CDD430}" type="pres">
      <dgm:prSet presAssocID="{CD9027B7-5218-42F2-A854-39FF626BD4A2}" presName="hierRoot2" presStyleCnt="0">
        <dgm:presLayoutVars>
          <dgm:hierBranch val="init"/>
        </dgm:presLayoutVars>
      </dgm:prSet>
      <dgm:spPr/>
    </dgm:pt>
    <dgm:pt modelId="{1F9A448E-7442-4BCF-9F6A-A98409AF28FA}" type="pres">
      <dgm:prSet presAssocID="{CD9027B7-5218-42F2-A854-39FF626BD4A2}" presName="rootComposite" presStyleCnt="0"/>
      <dgm:spPr/>
    </dgm:pt>
    <dgm:pt modelId="{2356BFB6-4DEC-4071-8734-373D1A7CBD9F}" type="pres">
      <dgm:prSet presAssocID="{CD9027B7-5218-42F2-A854-39FF626BD4A2}" presName="rootText" presStyleLbl="node3" presStyleIdx="3" presStyleCnt="4">
        <dgm:presLayoutVars>
          <dgm:chPref val="3"/>
        </dgm:presLayoutVars>
      </dgm:prSet>
      <dgm:spPr/>
    </dgm:pt>
    <dgm:pt modelId="{94604AE2-3378-4BAC-BEF6-AFBA916FD21E}" type="pres">
      <dgm:prSet presAssocID="{CD9027B7-5218-42F2-A854-39FF626BD4A2}" presName="rootConnector" presStyleLbl="node3" presStyleIdx="3" presStyleCnt="4"/>
      <dgm:spPr/>
    </dgm:pt>
    <dgm:pt modelId="{9224D759-0E9D-4B2C-9E6C-E2493BE581C8}" type="pres">
      <dgm:prSet presAssocID="{CD9027B7-5218-42F2-A854-39FF626BD4A2}" presName="hierChild4" presStyleCnt="0"/>
      <dgm:spPr/>
    </dgm:pt>
    <dgm:pt modelId="{4ABB3EEA-9200-4194-9902-82F53A3D7E0B}" type="pres">
      <dgm:prSet presAssocID="{CD9027B7-5218-42F2-A854-39FF626BD4A2}" presName="hierChild5" presStyleCnt="0"/>
      <dgm:spPr/>
    </dgm:pt>
    <dgm:pt modelId="{2FBE9FE3-0FA6-4550-A1C0-E8AB40FC49B4}" type="pres">
      <dgm:prSet presAssocID="{5F213B6E-5A85-41A1-B7DE-017DA6883373}" presName="hierChild5" presStyleCnt="0"/>
      <dgm:spPr/>
    </dgm:pt>
    <dgm:pt modelId="{1FA64B0A-F74C-4789-8D86-56EA25AB34D6}" type="pres">
      <dgm:prSet presAssocID="{32B3A581-665D-467D-8BD4-18E2335946FD}" presName="hierChild3" presStyleCnt="0"/>
      <dgm:spPr/>
    </dgm:pt>
  </dgm:ptLst>
  <dgm:cxnLst>
    <dgm:cxn modelId="{BFF66A02-7788-4E97-B160-55F07776B11F}" type="presOf" srcId="{1EBF6F2E-6074-4C82-A067-BED19B857C36}" destId="{BD89F99D-93E6-4C56-B7C7-22F97FAA0CFD}" srcOrd="1" destOrd="0" presId="urn:microsoft.com/office/officeart/2005/8/layout/orgChart1"/>
    <dgm:cxn modelId="{2E70EB04-BD41-4AF6-8A52-53CDC8C63CE5}" type="presOf" srcId="{5F213B6E-5A85-41A1-B7DE-017DA6883373}" destId="{DD1E0748-8564-4605-8B0C-BB4993CD7727}" srcOrd="1" destOrd="0" presId="urn:microsoft.com/office/officeart/2005/8/layout/orgChart1"/>
    <dgm:cxn modelId="{137B1E13-73AD-4C6F-95DE-4E55C69D9B5B}" srcId="{E86ECD87-062E-48A0-BAE6-16D335786C44}" destId="{32B3A581-665D-467D-8BD4-18E2335946FD}" srcOrd="0" destOrd="0" parTransId="{554591A9-DF05-4FD3-ABFC-5C618C3E92A9}" sibTransId="{3B46945F-3877-4054-B62E-AA7E10332D1A}"/>
    <dgm:cxn modelId="{87973E16-4077-44B8-B372-9C74D01FAABD}" type="presOf" srcId="{CD9027B7-5218-42F2-A854-39FF626BD4A2}" destId="{94604AE2-3378-4BAC-BEF6-AFBA916FD21E}" srcOrd="1" destOrd="0" presId="urn:microsoft.com/office/officeart/2005/8/layout/orgChart1"/>
    <dgm:cxn modelId="{7A5E3921-19F2-42AB-9DD2-893D38AFD3BD}" type="presOf" srcId="{E4BD42FF-A0B6-47B5-8166-9B85D3A99775}" destId="{FDE2D6A4-1A7D-4B88-BAE5-CE2AFBF11E3F}" srcOrd="1" destOrd="0" presId="urn:microsoft.com/office/officeart/2005/8/layout/orgChart1"/>
    <dgm:cxn modelId="{DEBB5321-47B6-47DF-8202-1617337F055E}" srcId="{32B3A581-665D-467D-8BD4-18E2335946FD}" destId="{58D6C6E5-E2A0-4DC3-A02D-1929740DEBC0}" srcOrd="3" destOrd="0" parTransId="{66D1EAA6-4C48-4D3D-B536-8C5A60C34503}" sibTransId="{BEFB7AF0-C04C-4EDF-8749-151F8C4E841B}"/>
    <dgm:cxn modelId="{69C49B2B-63F2-4388-B7F5-07A8841104AD}" type="presOf" srcId="{F7C62FFC-0996-427F-B890-1B8891AF36C1}" destId="{B24EB0C2-B9DB-452A-854B-7D24645F3E69}" srcOrd="0" destOrd="0" presId="urn:microsoft.com/office/officeart/2005/8/layout/orgChart1"/>
    <dgm:cxn modelId="{D5B4F231-900F-4AAC-93F0-1EADB7BC0A35}" type="presOf" srcId="{F76B861A-01F4-400C-8B78-B64D20CB8FC3}" destId="{EAD30A05-298D-4F08-AA0D-E32B6C81C07A}" srcOrd="1" destOrd="0" presId="urn:microsoft.com/office/officeart/2005/8/layout/orgChart1"/>
    <dgm:cxn modelId="{E53C753B-DE00-45D9-B21A-8532F114B942}" srcId="{32B3A581-665D-467D-8BD4-18E2335946FD}" destId="{E4BD42FF-A0B6-47B5-8166-9B85D3A99775}" srcOrd="1" destOrd="0" parTransId="{C4F0486E-960C-4FF6-A87F-BB04EE77159D}" sibTransId="{EBB2EC32-CDDA-4891-8BCB-7AF8E95BF906}"/>
    <dgm:cxn modelId="{EDC6FD3E-B274-4F5D-A962-14F1BA4EE43E}" type="presOf" srcId="{CD9027B7-5218-42F2-A854-39FF626BD4A2}" destId="{2356BFB6-4DEC-4071-8734-373D1A7CBD9F}" srcOrd="0" destOrd="0" presId="urn:microsoft.com/office/officeart/2005/8/layout/orgChart1"/>
    <dgm:cxn modelId="{BDD0C73F-AB52-4E1D-9702-B81A8D7FAECF}" type="presOf" srcId="{1110926C-9442-4437-8E25-B7EBB7A758C2}" destId="{6D6E9304-57CE-45C6-85AD-32471D9BE8A7}" srcOrd="0" destOrd="0" presId="urn:microsoft.com/office/officeart/2005/8/layout/orgChart1"/>
    <dgm:cxn modelId="{85B27241-634D-4B44-8D80-2FB0A95CCE2F}" srcId="{32B3A581-665D-467D-8BD4-18E2335946FD}" destId="{5F213B6E-5A85-41A1-B7DE-017DA6883373}" srcOrd="4" destOrd="0" parTransId="{7C698CE5-BBCA-4183-97ED-9D7486F23B2C}" sibTransId="{56636F5F-5643-4740-A0A9-0FCCF9F01CFC}"/>
    <dgm:cxn modelId="{D862DB41-432F-44EE-B2D6-F2B5550A81AE}" type="presOf" srcId="{58D6C6E5-E2A0-4DC3-A02D-1929740DEBC0}" destId="{4D1E0394-BFE6-4027-86BA-844D5EDE1804}" srcOrd="1" destOrd="0" presId="urn:microsoft.com/office/officeart/2005/8/layout/orgChart1"/>
    <dgm:cxn modelId="{EB165E63-CD9C-436A-9D44-4404B0D16858}" type="presOf" srcId="{E65DFBCC-7841-4CAD-A282-E10AD6AE987A}" destId="{F0868CDD-7DBE-47C2-AC05-BE2E06D28852}" srcOrd="0" destOrd="0" presId="urn:microsoft.com/office/officeart/2005/8/layout/orgChart1"/>
    <dgm:cxn modelId="{61F3C446-7130-4B4E-894B-6DA11D73FB85}" type="presOf" srcId="{3017A255-A2F5-4E58-9894-50629706CB1A}" destId="{6DF82924-9971-4DD9-A09A-C74EA0DFBD9C}" srcOrd="0" destOrd="0" presId="urn:microsoft.com/office/officeart/2005/8/layout/orgChart1"/>
    <dgm:cxn modelId="{8A30CD46-871D-45D9-BFBA-717DB3606E85}" srcId="{32B3A581-665D-467D-8BD4-18E2335946FD}" destId="{1EBF6F2E-6074-4C82-A067-BED19B857C36}" srcOrd="0" destOrd="0" parTransId="{1110926C-9442-4437-8E25-B7EBB7A758C2}" sibTransId="{C2823058-F477-4D9D-B4CA-477005843D1F}"/>
    <dgm:cxn modelId="{233AD86C-D753-4D4E-BFA1-ABFC49380400}" type="presOf" srcId="{C4F0486E-960C-4FF6-A87F-BB04EE77159D}" destId="{0AB7B57D-4535-415A-9DFE-06945F26F1BC}" srcOrd="0" destOrd="0" presId="urn:microsoft.com/office/officeart/2005/8/layout/orgChart1"/>
    <dgm:cxn modelId="{45AFBD4E-1089-4F77-88C2-F2D50E9823E3}" type="presOf" srcId="{F7967984-56D1-4FE3-8878-8FEF85B1F6A3}" destId="{BF8BC16B-3450-419E-B5FD-004360E1957F}" srcOrd="1" destOrd="0" presId="urn:microsoft.com/office/officeart/2005/8/layout/orgChart1"/>
    <dgm:cxn modelId="{78485871-6A24-4EEA-9920-94CC3ACAD9C7}" type="presOf" srcId="{0758D68F-64C0-4B3E-9F7B-8EC8463CEFC7}" destId="{6A31CC46-64C2-40E4-93EF-4EEAFFF253F1}" srcOrd="0" destOrd="0" presId="urn:microsoft.com/office/officeart/2005/8/layout/orgChart1"/>
    <dgm:cxn modelId="{B0861972-B6DE-459F-BB75-D2EA2332F8A4}" srcId="{32B3A581-665D-467D-8BD4-18E2335946FD}" destId="{F76B861A-01F4-400C-8B78-B64D20CB8FC3}" srcOrd="2" destOrd="0" parTransId="{E65DFBCC-7841-4CAD-A282-E10AD6AE987A}" sibTransId="{F26A825F-5D54-47B3-A8F1-FA8527EDA591}"/>
    <dgm:cxn modelId="{F7625F76-0288-4BCB-932A-6F09800527C1}" type="presOf" srcId="{3017A255-A2F5-4E58-9894-50629706CB1A}" destId="{7F4476F8-6AAC-4213-A774-6A89E91748DF}" srcOrd="1" destOrd="0" presId="urn:microsoft.com/office/officeart/2005/8/layout/orgChart1"/>
    <dgm:cxn modelId="{D1D85277-78F3-402D-B51C-00D344D5D37C}" type="presOf" srcId="{66D1EAA6-4C48-4D3D-B536-8C5A60C34503}" destId="{A5449648-7939-4707-866C-40AD6AB5063B}" srcOrd="0" destOrd="0" presId="urn:microsoft.com/office/officeart/2005/8/layout/orgChart1"/>
    <dgm:cxn modelId="{C5AB1E79-9B93-42C5-BF16-007DA25E8EA7}" type="presOf" srcId="{E86ECD87-062E-48A0-BAE6-16D335786C44}" destId="{87A893F0-8914-4639-8861-52C7D92D355A}" srcOrd="0" destOrd="0" presId="urn:microsoft.com/office/officeart/2005/8/layout/orgChart1"/>
    <dgm:cxn modelId="{12A91D85-DAFD-439F-8A6C-FDC73949CD98}" type="presOf" srcId="{98F78ABD-2B39-402F-9F38-5A594D162E44}" destId="{3B4DDA02-025C-4B2B-9D14-EDF909EB7AC2}" srcOrd="1" destOrd="0" presId="urn:microsoft.com/office/officeart/2005/8/layout/orgChart1"/>
    <dgm:cxn modelId="{B260AF8F-48E4-4E82-8D11-86E80D9284CA}" srcId="{E4BD42FF-A0B6-47B5-8166-9B85D3A99775}" destId="{F7967984-56D1-4FE3-8878-8FEF85B1F6A3}" srcOrd="0" destOrd="0" parTransId="{F7C62FFC-0996-427F-B890-1B8891AF36C1}" sibTransId="{A5FC7E47-B43E-43F9-B515-9D727FEB35B8}"/>
    <dgm:cxn modelId="{CCAD1494-03D9-4DDC-915C-AAB7652AB1E4}" type="presOf" srcId="{1EBF6F2E-6074-4C82-A067-BED19B857C36}" destId="{CF9F2E40-C5D1-4560-A457-476C4AC912EE}" srcOrd="0" destOrd="0" presId="urn:microsoft.com/office/officeart/2005/8/layout/orgChart1"/>
    <dgm:cxn modelId="{A6715194-30BC-4AD4-AFB7-904CAC47E91A}" type="presOf" srcId="{F76B861A-01F4-400C-8B78-B64D20CB8FC3}" destId="{7A1F2F58-0C4C-4DF7-AAD8-6A350E7A7185}" srcOrd="0" destOrd="0" presId="urn:microsoft.com/office/officeart/2005/8/layout/orgChart1"/>
    <dgm:cxn modelId="{51319C95-A3A1-4406-8D8C-366BB70089F3}" type="presOf" srcId="{F7967984-56D1-4FE3-8878-8FEF85B1F6A3}" destId="{E1D4DED0-64B5-42F2-8119-01F4819E256D}" srcOrd="0" destOrd="0" presId="urn:microsoft.com/office/officeart/2005/8/layout/orgChart1"/>
    <dgm:cxn modelId="{BBDF77AA-A284-4264-95CF-E2DEC78C9387}" type="presOf" srcId="{E4BD42FF-A0B6-47B5-8166-9B85D3A99775}" destId="{CBBC4D32-AB44-45C2-91F5-A3FA4415EC86}" srcOrd="0" destOrd="0" presId="urn:microsoft.com/office/officeart/2005/8/layout/orgChart1"/>
    <dgm:cxn modelId="{6BF2F7B4-1E56-4475-BA01-6AF460EB5B21}" type="presOf" srcId="{98F78ABD-2B39-402F-9F38-5A594D162E44}" destId="{806FDCE9-76E3-4E3F-9D89-190F673C0B1E}" srcOrd="0" destOrd="0" presId="urn:microsoft.com/office/officeart/2005/8/layout/orgChart1"/>
    <dgm:cxn modelId="{0D561DB8-5A14-4C65-8801-A591F6F02AAB}" type="presOf" srcId="{7C698CE5-BBCA-4183-97ED-9D7486F23B2C}" destId="{5F10816C-5B1C-46B3-AA04-48B3F70CB3A1}" srcOrd="0" destOrd="0" presId="urn:microsoft.com/office/officeart/2005/8/layout/orgChart1"/>
    <dgm:cxn modelId="{1DBACDBA-9386-4816-B7A8-3806F55D548A}" srcId="{58D6C6E5-E2A0-4DC3-A02D-1929740DEBC0}" destId="{98F78ABD-2B39-402F-9F38-5A594D162E44}" srcOrd="0" destOrd="0" parTransId="{0758D68F-64C0-4B3E-9F7B-8EC8463CEFC7}" sibTransId="{39D4781C-C2D2-4763-A8C3-7F61D0F01DA8}"/>
    <dgm:cxn modelId="{C0922CCE-FE4C-40C1-980B-7B947ED0D6C2}" type="presOf" srcId="{7ADAFDEB-4A15-4A5A-82F6-EC5F4B0BAD42}" destId="{2B4DF241-FD96-40CE-B6E4-518A129A4EA3}" srcOrd="0" destOrd="0" presId="urn:microsoft.com/office/officeart/2005/8/layout/orgChart1"/>
    <dgm:cxn modelId="{95AEA4D1-EA13-4F15-9692-B7C96E52D5B4}" type="presOf" srcId="{32B3A581-665D-467D-8BD4-18E2335946FD}" destId="{9C19288D-C142-4C8C-B5DD-E9CDF326A098}" srcOrd="0" destOrd="0" presId="urn:microsoft.com/office/officeart/2005/8/layout/orgChart1"/>
    <dgm:cxn modelId="{76A40DD8-21BE-4BB5-B599-8657D8811984}" srcId="{58D6C6E5-E2A0-4DC3-A02D-1929740DEBC0}" destId="{3017A255-A2F5-4E58-9894-50629706CB1A}" srcOrd="1" destOrd="0" parTransId="{CEA062CB-E4EA-430C-B826-290F556732A1}" sibTransId="{894827E3-78A1-4237-B6EA-F4EAB85C30F4}"/>
    <dgm:cxn modelId="{EA1D4FDA-F16E-4D98-8B86-4E8FA95AE9DF}" type="presOf" srcId="{58D6C6E5-E2A0-4DC3-A02D-1929740DEBC0}" destId="{12C7AE68-FD5F-4BCA-AC50-4A699923D44D}" srcOrd="0" destOrd="0" presId="urn:microsoft.com/office/officeart/2005/8/layout/orgChart1"/>
    <dgm:cxn modelId="{EA57B5E3-48A8-47DF-928F-2480E5D4DF16}" type="presOf" srcId="{5F213B6E-5A85-41A1-B7DE-017DA6883373}" destId="{79ECF8FC-0180-454F-9022-B1F01D28084B}" srcOrd="0" destOrd="0" presId="urn:microsoft.com/office/officeart/2005/8/layout/orgChart1"/>
    <dgm:cxn modelId="{704097E4-1D47-4E05-AC13-0136BEB18281}" type="presOf" srcId="{CEA062CB-E4EA-430C-B826-290F556732A1}" destId="{47350925-D301-4272-B156-2B5219450C5F}" srcOrd="0" destOrd="0" presId="urn:microsoft.com/office/officeart/2005/8/layout/orgChart1"/>
    <dgm:cxn modelId="{26722FE8-5185-4C8C-BC42-DA120627C56F}" type="presOf" srcId="{32B3A581-665D-467D-8BD4-18E2335946FD}" destId="{39EF7B3E-9E0F-43B5-91DB-DC17FEAF8AC0}" srcOrd="1" destOrd="0" presId="urn:microsoft.com/office/officeart/2005/8/layout/orgChart1"/>
    <dgm:cxn modelId="{0191B1EA-3952-46E4-92AE-E7464DBDC258}" srcId="{5F213B6E-5A85-41A1-B7DE-017DA6883373}" destId="{CD9027B7-5218-42F2-A854-39FF626BD4A2}" srcOrd="0" destOrd="0" parTransId="{7ADAFDEB-4A15-4A5A-82F6-EC5F4B0BAD42}" sibTransId="{B48077F0-3CD7-4BDF-87CF-1A0AD9FD1779}"/>
    <dgm:cxn modelId="{DB9D19BF-B31D-46DD-B9FA-14B3A2E1351A}" type="presParOf" srcId="{87A893F0-8914-4639-8861-52C7D92D355A}" destId="{C140BBB2-9FBF-4CC6-8EB4-DFF385B65937}" srcOrd="0" destOrd="0" presId="urn:microsoft.com/office/officeart/2005/8/layout/orgChart1"/>
    <dgm:cxn modelId="{75B77D94-AD40-4178-810E-7967B2F0E8B9}" type="presParOf" srcId="{C140BBB2-9FBF-4CC6-8EB4-DFF385B65937}" destId="{0A8319C7-1204-415C-8E10-045B81750C99}" srcOrd="0" destOrd="0" presId="urn:microsoft.com/office/officeart/2005/8/layout/orgChart1"/>
    <dgm:cxn modelId="{BC266A03-E041-4741-9C1D-3A20383D000E}" type="presParOf" srcId="{0A8319C7-1204-415C-8E10-045B81750C99}" destId="{9C19288D-C142-4C8C-B5DD-E9CDF326A098}" srcOrd="0" destOrd="0" presId="urn:microsoft.com/office/officeart/2005/8/layout/orgChart1"/>
    <dgm:cxn modelId="{A6BBFB69-4781-4ADA-B094-CDC106F2333B}" type="presParOf" srcId="{0A8319C7-1204-415C-8E10-045B81750C99}" destId="{39EF7B3E-9E0F-43B5-91DB-DC17FEAF8AC0}" srcOrd="1" destOrd="0" presId="urn:microsoft.com/office/officeart/2005/8/layout/orgChart1"/>
    <dgm:cxn modelId="{0269AE9C-BB73-418A-9B48-76AE57539DDE}" type="presParOf" srcId="{C140BBB2-9FBF-4CC6-8EB4-DFF385B65937}" destId="{704C8D6C-FDB4-4AEA-9B28-7615650979C5}" srcOrd="1" destOrd="0" presId="urn:microsoft.com/office/officeart/2005/8/layout/orgChart1"/>
    <dgm:cxn modelId="{1C19C293-FE54-4670-88AD-A6BB66C1A644}" type="presParOf" srcId="{704C8D6C-FDB4-4AEA-9B28-7615650979C5}" destId="{6D6E9304-57CE-45C6-85AD-32471D9BE8A7}" srcOrd="0" destOrd="0" presId="urn:microsoft.com/office/officeart/2005/8/layout/orgChart1"/>
    <dgm:cxn modelId="{0CC31993-858A-4D46-A07D-27F98CEDD529}" type="presParOf" srcId="{704C8D6C-FDB4-4AEA-9B28-7615650979C5}" destId="{A107C217-4241-4BDE-AE1C-81804B636CCA}" srcOrd="1" destOrd="0" presId="urn:microsoft.com/office/officeart/2005/8/layout/orgChart1"/>
    <dgm:cxn modelId="{2137EF9A-E271-42BE-8BCE-0119BF8EB4B6}" type="presParOf" srcId="{A107C217-4241-4BDE-AE1C-81804B636CCA}" destId="{1EE5DFB9-BFA9-47CF-8BCD-1A36DA4C5B42}" srcOrd="0" destOrd="0" presId="urn:microsoft.com/office/officeart/2005/8/layout/orgChart1"/>
    <dgm:cxn modelId="{DA6D83EA-EC57-4E04-9888-991CBDBB7C00}" type="presParOf" srcId="{1EE5DFB9-BFA9-47CF-8BCD-1A36DA4C5B42}" destId="{CF9F2E40-C5D1-4560-A457-476C4AC912EE}" srcOrd="0" destOrd="0" presId="urn:microsoft.com/office/officeart/2005/8/layout/orgChart1"/>
    <dgm:cxn modelId="{B6289693-9A17-4637-964B-BA2F46D36B5C}" type="presParOf" srcId="{1EE5DFB9-BFA9-47CF-8BCD-1A36DA4C5B42}" destId="{BD89F99D-93E6-4C56-B7C7-22F97FAA0CFD}" srcOrd="1" destOrd="0" presId="urn:microsoft.com/office/officeart/2005/8/layout/orgChart1"/>
    <dgm:cxn modelId="{AC3CD8AA-7FD9-4901-BF0A-7B1BDC5F6984}" type="presParOf" srcId="{A107C217-4241-4BDE-AE1C-81804B636CCA}" destId="{0614D468-C335-4660-A081-0D80CEF041FB}" srcOrd="1" destOrd="0" presId="urn:microsoft.com/office/officeart/2005/8/layout/orgChart1"/>
    <dgm:cxn modelId="{0EEC676D-18F8-4EB1-BA43-E063A6BB5E5F}" type="presParOf" srcId="{A107C217-4241-4BDE-AE1C-81804B636CCA}" destId="{2BAA1447-ABF8-4571-AD46-7C04C29F2F39}" srcOrd="2" destOrd="0" presId="urn:microsoft.com/office/officeart/2005/8/layout/orgChart1"/>
    <dgm:cxn modelId="{6A850767-4F15-45D4-8E81-916A28ECEE78}" type="presParOf" srcId="{704C8D6C-FDB4-4AEA-9B28-7615650979C5}" destId="{0AB7B57D-4535-415A-9DFE-06945F26F1BC}" srcOrd="2" destOrd="0" presId="urn:microsoft.com/office/officeart/2005/8/layout/orgChart1"/>
    <dgm:cxn modelId="{B29F55D6-99B1-4CFE-A35F-9BA0CB4187D2}" type="presParOf" srcId="{704C8D6C-FDB4-4AEA-9B28-7615650979C5}" destId="{2CB2038B-FC3D-42D6-80CA-15CD86F708A3}" srcOrd="3" destOrd="0" presId="urn:microsoft.com/office/officeart/2005/8/layout/orgChart1"/>
    <dgm:cxn modelId="{6C2D9B06-1273-4A66-9B43-F0901EA2628D}" type="presParOf" srcId="{2CB2038B-FC3D-42D6-80CA-15CD86F708A3}" destId="{247638F9-44AF-4CCE-94EB-A67ABF077EC1}" srcOrd="0" destOrd="0" presId="urn:microsoft.com/office/officeart/2005/8/layout/orgChart1"/>
    <dgm:cxn modelId="{B9B02FF2-2ABB-45E1-B72B-1F19EB5F848D}" type="presParOf" srcId="{247638F9-44AF-4CCE-94EB-A67ABF077EC1}" destId="{CBBC4D32-AB44-45C2-91F5-A3FA4415EC86}" srcOrd="0" destOrd="0" presId="urn:microsoft.com/office/officeart/2005/8/layout/orgChart1"/>
    <dgm:cxn modelId="{49A1CE58-E4EE-4062-98BE-19C1AE2A12ED}" type="presParOf" srcId="{247638F9-44AF-4CCE-94EB-A67ABF077EC1}" destId="{FDE2D6A4-1A7D-4B88-BAE5-CE2AFBF11E3F}" srcOrd="1" destOrd="0" presId="urn:microsoft.com/office/officeart/2005/8/layout/orgChart1"/>
    <dgm:cxn modelId="{6D4CECFA-4481-434C-9C56-B618CBD09AA3}" type="presParOf" srcId="{2CB2038B-FC3D-42D6-80CA-15CD86F708A3}" destId="{33FF5ECC-8A5F-4899-939B-E630FFDE3AEA}" srcOrd="1" destOrd="0" presId="urn:microsoft.com/office/officeart/2005/8/layout/orgChart1"/>
    <dgm:cxn modelId="{D6BA1827-46FF-49C7-93FD-389927D16408}" type="presParOf" srcId="{33FF5ECC-8A5F-4899-939B-E630FFDE3AEA}" destId="{B24EB0C2-B9DB-452A-854B-7D24645F3E69}" srcOrd="0" destOrd="0" presId="urn:microsoft.com/office/officeart/2005/8/layout/orgChart1"/>
    <dgm:cxn modelId="{749D377E-F9E8-41FB-B100-26FCB7D349EB}" type="presParOf" srcId="{33FF5ECC-8A5F-4899-939B-E630FFDE3AEA}" destId="{ABFB2783-D06E-40F9-9863-1A3A96695857}" srcOrd="1" destOrd="0" presId="urn:microsoft.com/office/officeart/2005/8/layout/orgChart1"/>
    <dgm:cxn modelId="{87FBF4E1-1AF6-4EAE-AD79-36411DAFD1E8}" type="presParOf" srcId="{ABFB2783-D06E-40F9-9863-1A3A96695857}" destId="{DEBBE6E3-321E-4FE0-BF1A-3C4484B1DDB3}" srcOrd="0" destOrd="0" presId="urn:microsoft.com/office/officeart/2005/8/layout/orgChart1"/>
    <dgm:cxn modelId="{9C0CFB52-14CD-4D99-8845-3628E2F1D626}" type="presParOf" srcId="{DEBBE6E3-321E-4FE0-BF1A-3C4484B1DDB3}" destId="{E1D4DED0-64B5-42F2-8119-01F4819E256D}" srcOrd="0" destOrd="0" presId="urn:microsoft.com/office/officeart/2005/8/layout/orgChart1"/>
    <dgm:cxn modelId="{2B6B5BA9-CC39-4F04-B2E9-D41618DA2600}" type="presParOf" srcId="{DEBBE6E3-321E-4FE0-BF1A-3C4484B1DDB3}" destId="{BF8BC16B-3450-419E-B5FD-004360E1957F}" srcOrd="1" destOrd="0" presId="urn:microsoft.com/office/officeart/2005/8/layout/orgChart1"/>
    <dgm:cxn modelId="{3E16D2AC-51BA-45E0-8961-1E3BE596C3FA}" type="presParOf" srcId="{ABFB2783-D06E-40F9-9863-1A3A96695857}" destId="{A778309D-08F4-46B4-B97F-5DC998B6A996}" srcOrd="1" destOrd="0" presId="urn:microsoft.com/office/officeart/2005/8/layout/orgChart1"/>
    <dgm:cxn modelId="{E0BCC8A6-25EB-47A9-B8E8-F552C830679C}" type="presParOf" srcId="{ABFB2783-D06E-40F9-9863-1A3A96695857}" destId="{8A845011-6299-42D7-8DD1-696DD308763A}" srcOrd="2" destOrd="0" presId="urn:microsoft.com/office/officeart/2005/8/layout/orgChart1"/>
    <dgm:cxn modelId="{FD4FF329-AC9E-408E-9CDF-032AC98BA645}" type="presParOf" srcId="{2CB2038B-FC3D-42D6-80CA-15CD86F708A3}" destId="{7ADD7FFA-C337-4D1D-A660-C5CB572F35F8}" srcOrd="2" destOrd="0" presId="urn:microsoft.com/office/officeart/2005/8/layout/orgChart1"/>
    <dgm:cxn modelId="{548D49A2-F97D-422A-AA68-547A6C5FF15A}" type="presParOf" srcId="{704C8D6C-FDB4-4AEA-9B28-7615650979C5}" destId="{F0868CDD-7DBE-47C2-AC05-BE2E06D28852}" srcOrd="4" destOrd="0" presId="urn:microsoft.com/office/officeart/2005/8/layout/orgChart1"/>
    <dgm:cxn modelId="{88DF64BA-8671-4AC4-9796-875D270B8F9F}" type="presParOf" srcId="{704C8D6C-FDB4-4AEA-9B28-7615650979C5}" destId="{1AF9091D-6F01-4A81-90E9-03AFBD97A448}" srcOrd="5" destOrd="0" presId="urn:microsoft.com/office/officeart/2005/8/layout/orgChart1"/>
    <dgm:cxn modelId="{28976FE7-05BF-4A10-8095-12E1002C6F70}" type="presParOf" srcId="{1AF9091D-6F01-4A81-90E9-03AFBD97A448}" destId="{C374CA6F-7090-464A-A61A-5C3D3AB56F83}" srcOrd="0" destOrd="0" presId="urn:microsoft.com/office/officeart/2005/8/layout/orgChart1"/>
    <dgm:cxn modelId="{1D6F1CD7-0652-417B-A253-E03C46B70CE4}" type="presParOf" srcId="{C374CA6F-7090-464A-A61A-5C3D3AB56F83}" destId="{7A1F2F58-0C4C-4DF7-AAD8-6A350E7A7185}" srcOrd="0" destOrd="0" presId="urn:microsoft.com/office/officeart/2005/8/layout/orgChart1"/>
    <dgm:cxn modelId="{085CD0FD-0861-4A77-B4A7-1D0A72B8D150}" type="presParOf" srcId="{C374CA6F-7090-464A-A61A-5C3D3AB56F83}" destId="{EAD30A05-298D-4F08-AA0D-E32B6C81C07A}" srcOrd="1" destOrd="0" presId="urn:microsoft.com/office/officeart/2005/8/layout/orgChart1"/>
    <dgm:cxn modelId="{4411EF81-3E68-43FB-AE11-92F2500E69DF}" type="presParOf" srcId="{1AF9091D-6F01-4A81-90E9-03AFBD97A448}" destId="{7AFEC820-8A57-43A4-873F-24E70BF17BDC}" srcOrd="1" destOrd="0" presId="urn:microsoft.com/office/officeart/2005/8/layout/orgChart1"/>
    <dgm:cxn modelId="{DA8F7DE0-AA86-4B91-8E15-DCBE0708C971}" type="presParOf" srcId="{1AF9091D-6F01-4A81-90E9-03AFBD97A448}" destId="{16A7B5EF-A5AE-4DC1-AB20-2818887FCE47}" srcOrd="2" destOrd="0" presId="urn:microsoft.com/office/officeart/2005/8/layout/orgChart1"/>
    <dgm:cxn modelId="{2C8E2B64-7426-4DE0-BD43-38FAFF0ABB97}" type="presParOf" srcId="{704C8D6C-FDB4-4AEA-9B28-7615650979C5}" destId="{A5449648-7939-4707-866C-40AD6AB5063B}" srcOrd="6" destOrd="0" presId="urn:microsoft.com/office/officeart/2005/8/layout/orgChart1"/>
    <dgm:cxn modelId="{665F596F-1B07-41E8-8AAD-1E96E4372754}" type="presParOf" srcId="{704C8D6C-FDB4-4AEA-9B28-7615650979C5}" destId="{98E62D24-31AE-40ED-A07E-A29B8808F5B1}" srcOrd="7" destOrd="0" presId="urn:microsoft.com/office/officeart/2005/8/layout/orgChart1"/>
    <dgm:cxn modelId="{7218F5F0-BE15-48B9-8E6B-2DEBCFCF3C12}" type="presParOf" srcId="{98E62D24-31AE-40ED-A07E-A29B8808F5B1}" destId="{9232CE59-40CF-4AF8-A425-B2EBF1C3A964}" srcOrd="0" destOrd="0" presId="urn:microsoft.com/office/officeart/2005/8/layout/orgChart1"/>
    <dgm:cxn modelId="{A62550BB-0ED7-4F8D-A79C-03E99AB47E82}" type="presParOf" srcId="{9232CE59-40CF-4AF8-A425-B2EBF1C3A964}" destId="{12C7AE68-FD5F-4BCA-AC50-4A699923D44D}" srcOrd="0" destOrd="0" presId="urn:microsoft.com/office/officeart/2005/8/layout/orgChart1"/>
    <dgm:cxn modelId="{5CEF66F8-E9A9-4E9C-91E5-C7F2E0DB945A}" type="presParOf" srcId="{9232CE59-40CF-4AF8-A425-B2EBF1C3A964}" destId="{4D1E0394-BFE6-4027-86BA-844D5EDE1804}" srcOrd="1" destOrd="0" presId="urn:microsoft.com/office/officeart/2005/8/layout/orgChart1"/>
    <dgm:cxn modelId="{8DB8D593-64B6-479A-A77A-436844513CE1}" type="presParOf" srcId="{98E62D24-31AE-40ED-A07E-A29B8808F5B1}" destId="{741E0CC5-93CF-4FE0-9CD9-F037419DB2A6}" srcOrd="1" destOrd="0" presId="urn:microsoft.com/office/officeart/2005/8/layout/orgChart1"/>
    <dgm:cxn modelId="{8A385453-0402-4E0E-AC87-17619955325D}" type="presParOf" srcId="{741E0CC5-93CF-4FE0-9CD9-F037419DB2A6}" destId="{6A31CC46-64C2-40E4-93EF-4EEAFFF253F1}" srcOrd="0" destOrd="0" presId="urn:microsoft.com/office/officeart/2005/8/layout/orgChart1"/>
    <dgm:cxn modelId="{A142CD1A-5C5C-4F3A-88F1-C55E7F1D7533}" type="presParOf" srcId="{741E0CC5-93CF-4FE0-9CD9-F037419DB2A6}" destId="{6A33C451-E6C4-4E43-A7C1-A8DE04A81C63}" srcOrd="1" destOrd="0" presId="urn:microsoft.com/office/officeart/2005/8/layout/orgChart1"/>
    <dgm:cxn modelId="{4EE2127D-0707-416F-9642-856869FD6CF8}" type="presParOf" srcId="{6A33C451-E6C4-4E43-A7C1-A8DE04A81C63}" destId="{94C4809E-70CD-4C05-AABF-F0C35D33B148}" srcOrd="0" destOrd="0" presId="urn:microsoft.com/office/officeart/2005/8/layout/orgChart1"/>
    <dgm:cxn modelId="{AC6135D0-64E4-436F-BFC5-EDF62835CCFA}" type="presParOf" srcId="{94C4809E-70CD-4C05-AABF-F0C35D33B148}" destId="{806FDCE9-76E3-4E3F-9D89-190F673C0B1E}" srcOrd="0" destOrd="0" presId="urn:microsoft.com/office/officeart/2005/8/layout/orgChart1"/>
    <dgm:cxn modelId="{F4901F60-1BA3-45FE-AF89-2B8FE482D802}" type="presParOf" srcId="{94C4809E-70CD-4C05-AABF-F0C35D33B148}" destId="{3B4DDA02-025C-4B2B-9D14-EDF909EB7AC2}" srcOrd="1" destOrd="0" presId="urn:microsoft.com/office/officeart/2005/8/layout/orgChart1"/>
    <dgm:cxn modelId="{38EA24D2-D2D5-433D-8B8A-39A89FE815F8}" type="presParOf" srcId="{6A33C451-E6C4-4E43-A7C1-A8DE04A81C63}" destId="{CC35C1A7-8675-42D1-908D-6272F9C0D5A0}" srcOrd="1" destOrd="0" presId="urn:microsoft.com/office/officeart/2005/8/layout/orgChart1"/>
    <dgm:cxn modelId="{2C0B6570-D6E7-47F9-B5C4-B3F5071316D3}" type="presParOf" srcId="{6A33C451-E6C4-4E43-A7C1-A8DE04A81C63}" destId="{D1996628-61C6-4CE9-9872-AF02A9200502}" srcOrd="2" destOrd="0" presId="urn:microsoft.com/office/officeart/2005/8/layout/orgChart1"/>
    <dgm:cxn modelId="{570D1D03-A98D-4FB6-B224-8D473ACBBF7F}" type="presParOf" srcId="{741E0CC5-93CF-4FE0-9CD9-F037419DB2A6}" destId="{47350925-D301-4272-B156-2B5219450C5F}" srcOrd="2" destOrd="0" presId="urn:microsoft.com/office/officeart/2005/8/layout/orgChart1"/>
    <dgm:cxn modelId="{FD5F23AC-BF9E-4AE0-9DEA-C28BA70A912F}" type="presParOf" srcId="{741E0CC5-93CF-4FE0-9CD9-F037419DB2A6}" destId="{8F51C945-5ADC-43CD-B6D2-8CB7D20B0952}" srcOrd="3" destOrd="0" presId="urn:microsoft.com/office/officeart/2005/8/layout/orgChart1"/>
    <dgm:cxn modelId="{EAD562AB-53AD-435C-BF72-543033F275B1}" type="presParOf" srcId="{8F51C945-5ADC-43CD-B6D2-8CB7D20B0952}" destId="{1810A8C4-0C62-4C2C-94C9-85658EC40926}" srcOrd="0" destOrd="0" presId="urn:microsoft.com/office/officeart/2005/8/layout/orgChart1"/>
    <dgm:cxn modelId="{0DD57434-2248-4E7F-B501-F838BB87E814}" type="presParOf" srcId="{1810A8C4-0C62-4C2C-94C9-85658EC40926}" destId="{6DF82924-9971-4DD9-A09A-C74EA0DFBD9C}" srcOrd="0" destOrd="0" presId="urn:microsoft.com/office/officeart/2005/8/layout/orgChart1"/>
    <dgm:cxn modelId="{4EA6811F-77DF-466A-9250-99BE85E95E6E}" type="presParOf" srcId="{1810A8C4-0C62-4C2C-94C9-85658EC40926}" destId="{7F4476F8-6AAC-4213-A774-6A89E91748DF}" srcOrd="1" destOrd="0" presId="urn:microsoft.com/office/officeart/2005/8/layout/orgChart1"/>
    <dgm:cxn modelId="{85435644-BC1F-485E-B182-DF45C676D5FA}" type="presParOf" srcId="{8F51C945-5ADC-43CD-B6D2-8CB7D20B0952}" destId="{F07E1494-4472-42CC-8296-2D76750F7092}" srcOrd="1" destOrd="0" presId="urn:microsoft.com/office/officeart/2005/8/layout/orgChart1"/>
    <dgm:cxn modelId="{8002B98C-CA10-425E-B7FC-E23603688200}" type="presParOf" srcId="{8F51C945-5ADC-43CD-B6D2-8CB7D20B0952}" destId="{BFCB3B6A-D81A-4878-B9E7-5AFDEAF231EB}" srcOrd="2" destOrd="0" presId="urn:microsoft.com/office/officeart/2005/8/layout/orgChart1"/>
    <dgm:cxn modelId="{55F3FCF6-2B23-4D99-A23A-3FDE86403E42}" type="presParOf" srcId="{98E62D24-31AE-40ED-A07E-A29B8808F5B1}" destId="{223B1666-16F0-4F55-BE2A-C598083FF605}" srcOrd="2" destOrd="0" presId="urn:microsoft.com/office/officeart/2005/8/layout/orgChart1"/>
    <dgm:cxn modelId="{DE651E9B-B938-4AE9-9449-5B559E399D13}" type="presParOf" srcId="{704C8D6C-FDB4-4AEA-9B28-7615650979C5}" destId="{5F10816C-5B1C-46B3-AA04-48B3F70CB3A1}" srcOrd="8" destOrd="0" presId="urn:microsoft.com/office/officeart/2005/8/layout/orgChart1"/>
    <dgm:cxn modelId="{456980D7-0748-46D8-AA30-CFF023CDC5A6}" type="presParOf" srcId="{704C8D6C-FDB4-4AEA-9B28-7615650979C5}" destId="{07698BA0-570A-4D3B-86F0-F683E65C5962}" srcOrd="9" destOrd="0" presId="urn:microsoft.com/office/officeart/2005/8/layout/orgChart1"/>
    <dgm:cxn modelId="{81B9A98C-CA3B-4BBD-8C88-ABF7001C1C42}" type="presParOf" srcId="{07698BA0-570A-4D3B-86F0-F683E65C5962}" destId="{7954C8EA-CC84-44BF-A68B-FC42F2EEE029}" srcOrd="0" destOrd="0" presId="urn:microsoft.com/office/officeart/2005/8/layout/orgChart1"/>
    <dgm:cxn modelId="{CF2708B2-2331-4F5F-A038-F77C5C04F34F}" type="presParOf" srcId="{7954C8EA-CC84-44BF-A68B-FC42F2EEE029}" destId="{79ECF8FC-0180-454F-9022-B1F01D28084B}" srcOrd="0" destOrd="0" presId="urn:microsoft.com/office/officeart/2005/8/layout/orgChart1"/>
    <dgm:cxn modelId="{21688D7F-FF7C-437A-A535-DA7BB1266ED2}" type="presParOf" srcId="{7954C8EA-CC84-44BF-A68B-FC42F2EEE029}" destId="{DD1E0748-8564-4605-8B0C-BB4993CD7727}" srcOrd="1" destOrd="0" presId="urn:microsoft.com/office/officeart/2005/8/layout/orgChart1"/>
    <dgm:cxn modelId="{70FACF92-89CC-4C78-8A83-86FEE58433DA}" type="presParOf" srcId="{07698BA0-570A-4D3B-86F0-F683E65C5962}" destId="{1F5FD3C1-2D55-4A58-A546-D8F95D9B4C8F}" srcOrd="1" destOrd="0" presId="urn:microsoft.com/office/officeart/2005/8/layout/orgChart1"/>
    <dgm:cxn modelId="{4C125C40-9259-4038-B163-DD48A30588FF}" type="presParOf" srcId="{1F5FD3C1-2D55-4A58-A546-D8F95D9B4C8F}" destId="{2B4DF241-FD96-40CE-B6E4-518A129A4EA3}" srcOrd="0" destOrd="0" presId="urn:microsoft.com/office/officeart/2005/8/layout/orgChart1"/>
    <dgm:cxn modelId="{9DB5EC75-BA2C-410A-B117-75B6D63056CB}" type="presParOf" srcId="{1F5FD3C1-2D55-4A58-A546-D8F95D9B4C8F}" destId="{BFEAB002-FCCF-4957-AE56-66B2D0CDD430}" srcOrd="1" destOrd="0" presId="urn:microsoft.com/office/officeart/2005/8/layout/orgChart1"/>
    <dgm:cxn modelId="{4A9629FE-4C6E-444D-AD90-76BFF845F181}" type="presParOf" srcId="{BFEAB002-FCCF-4957-AE56-66B2D0CDD430}" destId="{1F9A448E-7442-4BCF-9F6A-A98409AF28FA}" srcOrd="0" destOrd="0" presId="urn:microsoft.com/office/officeart/2005/8/layout/orgChart1"/>
    <dgm:cxn modelId="{610EF319-4765-46BE-8218-811D1D8A2FB6}" type="presParOf" srcId="{1F9A448E-7442-4BCF-9F6A-A98409AF28FA}" destId="{2356BFB6-4DEC-4071-8734-373D1A7CBD9F}" srcOrd="0" destOrd="0" presId="urn:microsoft.com/office/officeart/2005/8/layout/orgChart1"/>
    <dgm:cxn modelId="{F649E637-B58D-4157-90A6-B5D67C2FBE87}" type="presParOf" srcId="{1F9A448E-7442-4BCF-9F6A-A98409AF28FA}" destId="{94604AE2-3378-4BAC-BEF6-AFBA916FD21E}" srcOrd="1" destOrd="0" presId="urn:microsoft.com/office/officeart/2005/8/layout/orgChart1"/>
    <dgm:cxn modelId="{CC541E8D-B96F-4B9F-8F30-24510A5651CE}" type="presParOf" srcId="{BFEAB002-FCCF-4957-AE56-66B2D0CDD430}" destId="{9224D759-0E9D-4B2C-9E6C-E2493BE581C8}" srcOrd="1" destOrd="0" presId="urn:microsoft.com/office/officeart/2005/8/layout/orgChart1"/>
    <dgm:cxn modelId="{F51785C9-3E74-4BBE-819A-A91E6BA175E6}" type="presParOf" srcId="{BFEAB002-FCCF-4957-AE56-66B2D0CDD430}" destId="{4ABB3EEA-9200-4194-9902-82F53A3D7E0B}" srcOrd="2" destOrd="0" presId="urn:microsoft.com/office/officeart/2005/8/layout/orgChart1"/>
    <dgm:cxn modelId="{7349F989-22F4-4D3E-AA4E-1D77BF084FB8}" type="presParOf" srcId="{07698BA0-570A-4D3B-86F0-F683E65C5962}" destId="{2FBE9FE3-0FA6-4550-A1C0-E8AB40FC49B4}" srcOrd="2" destOrd="0" presId="urn:microsoft.com/office/officeart/2005/8/layout/orgChart1"/>
    <dgm:cxn modelId="{37AEC329-0A90-4DA3-9E90-CE47B3A940F5}" type="presParOf" srcId="{C140BBB2-9FBF-4CC6-8EB4-DFF385B65937}" destId="{1FA64B0A-F74C-4789-8D86-56EA25AB34D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95C11D-7527-428F-96D1-146B67A1F9D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F56833A-BDEE-4053-A9ED-FC0DC0333575}">
      <dgm:prSet phldrT="[텍스트]"/>
      <dgm:spPr/>
      <dgm:t>
        <a:bodyPr/>
        <a:lstStyle/>
        <a:p>
          <a:pPr latinLnBrk="1"/>
          <a:r>
            <a:rPr lang="ko-KR" altLang="en-US" dirty="0"/>
            <a:t>도메인</a:t>
          </a:r>
          <a:r>
            <a:rPr lang="en-US" altLang="ko-KR" dirty="0"/>
            <a:t>	</a:t>
          </a:r>
          <a:endParaRPr lang="ko-KR" altLang="en-US" dirty="0"/>
        </a:p>
      </dgm:t>
    </dgm:pt>
    <dgm:pt modelId="{405E90CB-4D31-4603-9BBA-7DA2F9B968DB}" type="parTrans" cxnId="{B3D8CDD7-5698-479A-AF9A-F79CCFCF3463}">
      <dgm:prSet/>
      <dgm:spPr/>
      <dgm:t>
        <a:bodyPr/>
        <a:lstStyle/>
        <a:p>
          <a:pPr latinLnBrk="1"/>
          <a:endParaRPr lang="ko-KR" altLang="en-US"/>
        </a:p>
      </dgm:t>
    </dgm:pt>
    <dgm:pt modelId="{286A4F6B-D4A3-4E42-8E4B-C9D57B456725}" type="sibTrans" cxnId="{B3D8CDD7-5698-479A-AF9A-F79CCFCF3463}">
      <dgm:prSet/>
      <dgm:spPr/>
      <dgm:t>
        <a:bodyPr/>
        <a:lstStyle/>
        <a:p>
          <a:pPr latinLnBrk="1"/>
          <a:endParaRPr lang="ko-KR" altLang="en-US"/>
        </a:p>
      </dgm:t>
    </dgm:pt>
    <dgm:pt modelId="{92D54E63-9D41-48BA-85C8-75B241E05C53}">
      <dgm:prSet phldrT="[텍스트]"/>
      <dgm:spPr/>
      <dgm:t>
        <a:bodyPr/>
        <a:lstStyle/>
        <a:p>
          <a:pPr latinLnBrk="1"/>
          <a:r>
            <a:rPr lang="ko-KR" altLang="en-US" dirty="0"/>
            <a:t>호스트 설정</a:t>
          </a:r>
        </a:p>
      </dgm:t>
    </dgm:pt>
    <dgm:pt modelId="{AA7EEA49-BC3C-4465-AA01-34134ECA6463}" type="parTrans" cxnId="{F5D45104-5ADC-40B9-8C05-75111EBD1FFF}">
      <dgm:prSet/>
      <dgm:spPr/>
      <dgm:t>
        <a:bodyPr/>
        <a:lstStyle/>
        <a:p>
          <a:pPr latinLnBrk="1"/>
          <a:endParaRPr lang="ko-KR" altLang="en-US"/>
        </a:p>
      </dgm:t>
    </dgm:pt>
    <dgm:pt modelId="{30926254-F759-475C-82BD-8DA3A516CD3C}" type="sibTrans" cxnId="{F5D45104-5ADC-40B9-8C05-75111EBD1FFF}">
      <dgm:prSet/>
      <dgm:spPr/>
      <dgm:t>
        <a:bodyPr/>
        <a:lstStyle/>
        <a:p>
          <a:pPr latinLnBrk="1"/>
          <a:endParaRPr lang="ko-KR" altLang="en-US"/>
        </a:p>
      </dgm:t>
    </dgm:pt>
    <dgm:pt modelId="{02C0DFD1-A00D-494D-B69D-2B60ADC5BA48}">
      <dgm:prSet phldrT="[텍스트]"/>
      <dgm:spPr/>
      <dgm:t>
        <a:bodyPr/>
        <a:lstStyle/>
        <a:p>
          <a:pPr latinLnBrk="1"/>
          <a:r>
            <a:rPr lang="ko-KR" altLang="en-US" dirty="0"/>
            <a:t>포워딩 설정</a:t>
          </a:r>
        </a:p>
      </dgm:t>
    </dgm:pt>
    <dgm:pt modelId="{7E52AF8D-5AAD-400A-8DF8-3C630DE49055}" type="parTrans" cxnId="{DA3725C8-725B-439E-A87C-B81B81A34B1F}">
      <dgm:prSet/>
      <dgm:spPr/>
      <dgm:t>
        <a:bodyPr/>
        <a:lstStyle/>
        <a:p>
          <a:pPr latinLnBrk="1"/>
          <a:endParaRPr lang="ko-KR" altLang="en-US"/>
        </a:p>
      </dgm:t>
    </dgm:pt>
    <dgm:pt modelId="{93B0C3C9-D7BF-4253-B8B3-77CAD87F3D92}" type="sibTrans" cxnId="{DA3725C8-725B-439E-A87C-B81B81A34B1F}">
      <dgm:prSet/>
      <dgm:spPr/>
      <dgm:t>
        <a:bodyPr/>
        <a:lstStyle/>
        <a:p>
          <a:pPr latinLnBrk="1"/>
          <a:endParaRPr lang="ko-KR" altLang="en-US"/>
        </a:p>
      </dgm:t>
    </dgm:pt>
    <dgm:pt modelId="{EE77BDD5-E48E-4917-A65D-819F3C597474}">
      <dgm:prSet phldrT="[텍스트]"/>
      <dgm:spPr/>
      <dgm:t>
        <a:bodyPr/>
        <a:lstStyle/>
        <a:p>
          <a:pPr latinLnBrk="1"/>
          <a:r>
            <a:rPr lang="ko-KR" altLang="en-US" dirty="0"/>
            <a:t>네임 서버</a:t>
          </a:r>
        </a:p>
      </dgm:t>
    </dgm:pt>
    <dgm:pt modelId="{341C55B6-8AD6-44BF-9965-EE405752BBBD}" type="parTrans" cxnId="{73D3E098-BBBD-485F-9ED1-E133263030E5}">
      <dgm:prSet/>
      <dgm:spPr/>
      <dgm:t>
        <a:bodyPr/>
        <a:lstStyle/>
        <a:p>
          <a:pPr latinLnBrk="1"/>
          <a:endParaRPr lang="ko-KR" altLang="en-US"/>
        </a:p>
      </dgm:t>
    </dgm:pt>
    <dgm:pt modelId="{58D4DA08-F94D-4F05-8A87-2AD865D02CF2}" type="sibTrans" cxnId="{73D3E098-BBBD-485F-9ED1-E133263030E5}">
      <dgm:prSet/>
      <dgm:spPr/>
      <dgm:t>
        <a:bodyPr/>
        <a:lstStyle/>
        <a:p>
          <a:pPr latinLnBrk="1"/>
          <a:endParaRPr lang="ko-KR" altLang="en-US"/>
        </a:p>
      </dgm:t>
    </dgm:pt>
    <dgm:pt modelId="{04DD69EF-E3BC-49DE-B42D-587F43ABC5A6}">
      <dgm:prSet phldrT="[텍스트]"/>
      <dgm:spPr/>
      <dgm:t>
        <a:bodyPr/>
        <a:lstStyle/>
        <a:p>
          <a:pPr latinLnBrk="1"/>
          <a:r>
            <a:rPr lang="ko-KR" altLang="en-US" dirty="0"/>
            <a:t>다이나믹 </a:t>
          </a:r>
          <a:r>
            <a:rPr lang="en-US" altLang="ko-KR" dirty="0"/>
            <a:t>DNS </a:t>
          </a:r>
          <a:endParaRPr lang="ko-KR" altLang="en-US" dirty="0"/>
        </a:p>
      </dgm:t>
    </dgm:pt>
    <dgm:pt modelId="{1B305989-A807-451B-8F22-54F17476FC5F}" type="parTrans" cxnId="{30BB2A1E-9EFB-4C3E-B096-535EC715D8B6}">
      <dgm:prSet/>
      <dgm:spPr/>
      <dgm:t>
        <a:bodyPr/>
        <a:lstStyle/>
        <a:p>
          <a:pPr latinLnBrk="1"/>
          <a:endParaRPr lang="ko-KR" altLang="en-US"/>
        </a:p>
      </dgm:t>
    </dgm:pt>
    <dgm:pt modelId="{2BA2D907-AB02-4390-934A-30E389A490AF}" type="sibTrans" cxnId="{30BB2A1E-9EFB-4C3E-B096-535EC715D8B6}">
      <dgm:prSet/>
      <dgm:spPr/>
      <dgm:t>
        <a:bodyPr/>
        <a:lstStyle/>
        <a:p>
          <a:pPr latinLnBrk="1"/>
          <a:endParaRPr lang="ko-KR" altLang="en-US"/>
        </a:p>
      </dgm:t>
    </dgm:pt>
    <dgm:pt modelId="{4D432666-4F0A-4744-B9E3-A0C6A9E6169E}">
      <dgm:prSet phldrT="[텍스트]"/>
      <dgm:spPr/>
      <dgm:t>
        <a:bodyPr/>
        <a:lstStyle/>
        <a:p>
          <a:pPr latinLnBrk="1"/>
          <a:r>
            <a:rPr lang="en-US" altLang="ko-KR" dirty="0"/>
            <a:t>HOST </a:t>
          </a:r>
          <a:r>
            <a:rPr lang="ko-KR" altLang="en-US" dirty="0"/>
            <a:t>파일</a:t>
          </a:r>
        </a:p>
      </dgm:t>
    </dgm:pt>
    <dgm:pt modelId="{F72FB45A-5C42-41AC-A874-E871E4F6C84A}" type="parTrans" cxnId="{F34B861D-5608-4E40-BD09-5F1235FF707F}">
      <dgm:prSet/>
      <dgm:spPr/>
      <dgm:t>
        <a:bodyPr/>
        <a:lstStyle/>
        <a:p>
          <a:pPr latinLnBrk="1"/>
          <a:endParaRPr lang="ko-KR" altLang="en-US"/>
        </a:p>
      </dgm:t>
    </dgm:pt>
    <dgm:pt modelId="{FA0EED4A-DA33-43EA-B407-453DAE26F281}" type="sibTrans" cxnId="{F34B861D-5608-4E40-BD09-5F1235FF707F}">
      <dgm:prSet/>
      <dgm:spPr/>
      <dgm:t>
        <a:bodyPr/>
        <a:lstStyle/>
        <a:p>
          <a:pPr latinLnBrk="1"/>
          <a:endParaRPr lang="ko-KR" altLang="en-US"/>
        </a:p>
      </dgm:t>
    </dgm:pt>
    <dgm:pt modelId="{16AF2B62-70F9-4C71-92FF-370E88C46617}" type="pres">
      <dgm:prSet presAssocID="{9195C11D-7527-428F-96D1-146B67A1F9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C9F57F-AF79-45B9-B7D5-CE6759729833}" type="pres">
      <dgm:prSet presAssocID="{5F56833A-BDEE-4053-A9ED-FC0DC0333575}" presName="hierRoot1" presStyleCnt="0">
        <dgm:presLayoutVars>
          <dgm:hierBranch val="init"/>
        </dgm:presLayoutVars>
      </dgm:prSet>
      <dgm:spPr/>
    </dgm:pt>
    <dgm:pt modelId="{6AE4CAD9-0D6A-494D-9E65-25B888C55F4A}" type="pres">
      <dgm:prSet presAssocID="{5F56833A-BDEE-4053-A9ED-FC0DC0333575}" presName="rootComposite1" presStyleCnt="0"/>
      <dgm:spPr/>
    </dgm:pt>
    <dgm:pt modelId="{54ED55F5-AE53-4A76-9EF7-929761470077}" type="pres">
      <dgm:prSet presAssocID="{5F56833A-BDEE-4053-A9ED-FC0DC0333575}" presName="rootText1" presStyleLbl="node0" presStyleIdx="0" presStyleCnt="1">
        <dgm:presLayoutVars>
          <dgm:chPref val="3"/>
        </dgm:presLayoutVars>
      </dgm:prSet>
      <dgm:spPr/>
    </dgm:pt>
    <dgm:pt modelId="{75268952-96E0-48E8-BD38-B36389FF976A}" type="pres">
      <dgm:prSet presAssocID="{5F56833A-BDEE-4053-A9ED-FC0DC0333575}" presName="rootConnector1" presStyleLbl="node1" presStyleIdx="0" presStyleCnt="0"/>
      <dgm:spPr/>
    </dgm:pt>
    <dgm:pt modelId="{B8C2598A-10EC-4F40-B4DA-9DFE0D47A9A0}" type="pres">
      <dgm:prSet presAssocID="{5F56833A-BDEE-4053-A9ED-FC0DC0333575}" presName="hierChild2" presStyleCnt="0"/>
      <dgm:spPr/>
    </dgm:pt>
    <dgm:pt modelId="{15647C35-D2A3-4AF9-8537-85BBCB7712A6}" type="pres">
      <dgm:prSet presAssocID="{AA7EEA49-BC3C-4465-AA01-34134ECA6463}" presName="Name37" presStyleLbl="parChTrans1D2" presStyleIdx="0" presStyleCnt="5"/>
      <dgm:spPr/>
    </dgm:pt>
    <dgm:pt modelId="{75F7E7C5-6882-4416-A593-A05135DED77F}" type="pres">
      <dgm:prSet presAssocID="{92D54E63-9D41-48BA-85C8-75B241E05C53}" presName="hierRoot2" presStyleCnt="0">
        <dgm:presLayoutVars>
          <dgm:hierBranch val="init"/>
        </dgm:presLayoutVars>
      </dgm:prSet>
      <dgm:spPr/>
    </dgm:pt>
    <dgm:pt modelId="{681AEEC0-DB33-4F94-B455-6EFD676176DC}" type="pres">
      <dgm:prSet presAssocID="{92D54E63-9D41-48BA-85C8-75B241E05C53}" presName="rootComposite" presStyleCnt="0"/>
      <dgm:spPr/>
    </dgm:pt>
    <dgm:pt modelId="{1899BFB4-3D31-4298-B0F8-1AD41F75AC8C}" type="pres">
      <dgm:prSet presAssocID="{92D54E63-9D41-48BA-85C8-75B241E05C53}" presName="rootText" presStyleLbl="node2" presStyleIdx="0" presStyleCnt="5">
        <dgm:presLayoutVars>
          <dgm:chPref val="3"/>
        </dgm:presLayoutVars>
      </dgm:prSet>
      <dgm:spPr/>
    </dgm:pt>
    <dgm:pt modelId="{3E690A1A-2FE8-4F6F-96DF-DB999437C78D}" type="pres">
      <dgm:prSet presAssocID="{92D54E63-9D41-48BA-85C8-75B241E05C53}" presName="rootConnector" presStyleLbl="node2" presStyleIdx="0" presStyleCnt="5"/>
      <dgm:spPr/>
    </dgm:pt>
    <dgm:pt modelId="{CF9FD6A8-70B3-4ECE-8A5D-0C8CB7BD0D7B}" type="pres">
      <dgm:prSet presAssocID="{92D54E63-9D41-48BA-85C8-75B241E05C53}" presName="hierChild4" presStyleCnt="0"/>
      <dgm:spPr/>
    </dgm:pt>
    <dgm:pt modelId="{EDB9DB4F-FCE5-4395-9946-7CD9591763AF}" type="pres">
      <dgm:prSet presAssocID="{92D54E63-9D41-48BA-85C8-75B241E05C53}" presName="hierChild5" presStyleCnt="0"/>
      <dgm:spPr/>
    </dgm:pt>
    <dgm:pt modelId="{788837E4-322C-4F65-BC06-D2935C369415}" type="pres">
      <dgm:prSet presAssocID="{7E52AF8D-5AAD-400A-8DF8-3C630DE49055}" presName="Name37" presStyleLbl="parChTrans1D2" presStyleIdx="1" presStyleCnt="5"/>
      <dgm:spPr/>
    </dgm:pt>
    <dgm:pt modelId="{F213778B-68CA-44C2-8C18-680737EDA64D}" type="pres">
      <dgm:prSet presAssocID="{02C0DFD1-A00D-494D-B69D-2B60ADC5BA48}" presName="hierRoot2" presStyleCnt="0">
        <dgm:presLayoutVars>
          <dgm:hierBranch val="init"/>
        </dgm:presLayoutVars>
      </dgm:prSet>
      <dgm:spPr/>
    </dgm:pt>
    <dgm:pt modelId="{1F034F57-5C12-42C1-80C3-5651B5E13FC0}" type="pres">
      <dgm:prSet presAssocID="{02C0DFD1-A00D-494D-B69D-2B60ADC5BA48}" presName="rootComposite" presStyleCnt="0"/>
      <dgm:spPr/>
    </dgm:pt>
    <dgm:pt modelId="{C5075DF2-B91D-4839-A098-7710D6093802}" type="pres">
      <dgm:prSet presAssocID="{02C0DFD1-A00D-494D-B69D-2B60ADC5BA48}" presName="rootText" presStyleLbl="node2" presStyleIdx="1" presStyleCnt="5">
        <dgm:presLayoutVars>
          <dgm:chPref val="3"/>
        </dgm:presLayoutVars>
      </dgm:prSet>
      <dgm:spPr/>
    </dgm:pt>
    <dgm:pt modelId="{F69150AC-0B98-48A6-84C5-847E8C8B94D5}" type="pres">
      <dgm:prSet presAssocID="{02C0DFD1-A00D-494D-B69D-2B60ADC5BA48}" presName="rootConnector" presStyleLbl="node2" presStyleIdx="1" presStyleCnt="5"/>
      <dgm:spPr/>
    </dgm:pt>
    <dgm:pt modelId="{E5D4249C-A7DA-4A03-9154-F741B94F8927}" type="pres">
      <dgm:prSet presAssocID="{02C0DFD1-A00D-494D-B69D-2B60ADC5BA48}" presName="hierChild4" presStyleCnt="0"/>
      <dgm:spPr/>
    </dgm:pt>
    <dgm:pt modelId="{F18A3B08-6EA4-46E9-9555-DD3B36E527EE}" type="pres">
      <dgm:prSet presAssocID="{02C0DFD1-A00D-494D-B69D-2B60ADC5BA48}" presName="hierChild5" presStyleCnt="0"/>
      <dgm:spPr/>
    </dgm:pt>
    <dgm:pt modelId="{5F247D68-E413-4ECF-90B0-E372F017EA9D}" type="pres">
      <dgm:prSet presAssocID="{341C55B6-8AD6-44BF-9965-EE405752BBBD}" presName="Name37" presStyleLbl="parChTrans1D2" presStyleIdx="2" presStyleCnt="5"/>
      <dgm:spPr/>
    </dgm:pt>
    <dgm:pt modelId="{C76D94BF-1590-4D54-87CC-81D4B27697A3}" type="pres">
      <dgm:prSet presAssocID="{EE77BDD5-E48E-4917-A65D-819F3C597474}" presName="hierRoot2" presStyleCnt="0">
        <dgm:presLayoutVars>
          <dgm:hierBranch val="init"/>
        </dgm:presLayoutVars>
      </dgm:prSet>
      <dgm:spPr/>
    </dgm:pt>
    <dgm:pt modelId="{D1753E03-6EE2-49A7-B13D-CCCB8B52321F}" type="pres">
      <dgm:prSet presAssocID="{EE77BDD5-E48E-4917-A65D-819F3C597474}" presName="rootComposite" presStyleCnt="0"/>
      <dgm:spPr/>
    </dgm:pt>
    <dgm:pt modelId="{E44E55F2-5EFB-4382-84FE-A86296E9EA1C}" type="pres">
      <dgm:prSet presAssocID="{EE77BDD5-E48E-4917-A65D-819F3C597474}" presName="rootText" presStyleLbl="node2" presStyleIdx="2" presStyleCnt="5">
        <dgm:presLayoutVars>
          <dgm:chPref val="3"/>
        </dgm:presLayoutVars>
      </dgm:prSet>
      <dgm:spPr/>
    </dgm:pt>
    <dgm:pt modelId="{8F8753E7-A8AF-4079-8D33-AD0797B487BE}" type="pres">
      <dgm:prSet presAssocID="{EE77BDD5-E48E-4917-A65D-819F3C597474}" presName="rootConnector" presStyleLbl="node2" presStyleIdx="2" presStyleCnt="5"/>
      <dgm:spPr/>
    </dgm:pt>
    <dgm:pt modelId="{7D81CC59-99B9-4670-AC3F-5AB87F921339}" type="pres">
      <dgm:prSet presAssocID="{EE77BDD5-E48E-4917-A65D-819F3C597474}" presName="hierChild4" presStyleCnt="0"/>
      <dgm:spPr/>
    </dgm:pt>
    <dgm:pt modelId="{49DEEE44-E39F-40D3-97AE-F41BA4A7A3D8}" type="pres">
      <dgm:prSet presAssocID="{EE77BDD5-E48E-4917-A65D-819F3C597474}" presName="hierChild5" presStyleCnt="0"/>
      <dgm:spPr/>
    </dgm:pt>
    <dgm:pt modelId="{D90A5A9A-4D08-4062-A1E9-D0CB17FD07B9}" type="pres">
      <dgm:prSet presAssocID="{1B305989-A807-451B-8F22-54F17476FC5F}" presName="Name37" presStyleLbl="parChTrans1D2" presStyleIdx="3" presStyleCnt="5"/>
      <dgm:spPr/>
    </dgm:pt>
    <dgm:pt modelId="{CA621272-9BD1-4C6C-A5A0-B977AF31EEB5}" type="pres">
      <dgm:prSet presAssocID="{04DD69EF-E3BC-49DE-B42D-587F43ABC5A6}" presName="hierRoot2" presStyleCnt="0">
        <dgm:presLayoutVars>
          <dgm:hierBranch val="init"/>
        </dgm:presLayoutVars>
      </dgm:prSet>
      <dgm:spPr/>
    </dgm:pt>
    <dgm:pt modelId="{D16075D8-9802-473B-B474-E7217373D129}" type="pres">
      <dgm:prSet presAssocID="{04DD69EF-E3BC-49DE-B42D-587F43ABC5A6}" presName="rootComposite" presStyleCnt="0"/>
      <dgm:spPr/>
    </dgm:pt>
    <dgm:pt modelId="{6AFED794-B558-45E4-943E-56E4AB64F806}" type="pres">
      <dgm:prSet presAssocID="{04DD69EF-E3BC-49DE-B42D-587F43ABC5A6}" presName="rootText" presStyleLbl="node2" presStyleIdx="3" presStyleCnt="5">
        <dgm:presLayoutVars>
          <dgm:chPref val="3"/>
        </dgm:presLayoutVars>
      </dgm:prSet>
      <dgm:spPr/>
    </dgm:pt>
    <dgm:pt modelId="{068DBEB1-B674-417F-A6BE-1FB21F04E389}" type="pres">
      <dgm:prSet presAssocID="{04DD69EF-E3BC-49DE-B42D-587F43ABC5A6}" presName="rootConnector" presStyleLbl="node2" presStyleIdx="3" presStyleCnt="5"/>
      <dgm:spPr/>
    </dgm:pt>
    <dgm:pt modelId="{79D02D3A-98AE-47B0-8485-CA9CA18F78CB}" type="pres">
      <dgm:prSet presAssocID="{04DD69EF-E3BC-49DE-B42D-587F43ABC5A6}" presName="hierChild4" presStyleCnt="0"/>
      <dgm:spPr/>
    </dgm:pt>
    <dgm:pt modelId="{611CD81D-4822-4409-8A5D-9441EBB106CD}" type="pres">
      <dgm:prSet presAssocID="{04DD69EF-E3BC-49DE-B42D-587F43ABC5A6}" presName="hierChild5" presStyleCnt="0"/>
      <dgm:spPr/>
    </dgm:pt>
    <dgm:pt modelId="{1AF104C5-CC87-4561-84E6-E70D024061BD}" type="pres">
      <dgm:prSet presAssocID="{F72FB45A-5C42-41AC-A874-E871E4F6C84A}" presName="Name37" presStyleLbl="parChTrans1D2" presStyleIdx="4" presStyleCnt="5"/>
      <dgm:spPr/>
    </dgm:pt>
    <dgm:pt modelId="{3E3E177D-AD21-4D48-92FA-DBC5F7B4AB44}" type="pres">
      <dgm:prSet presAssocID="{4D432666-4F0A-4744-B9E3-A0C6A9E6169E}" presName="hierRoot2" presStyleCnt="0">
        <dgm:presLayoutVars>
          <dgm:hierBranch val="init"/>
        </dgm:presLayoutVars>
      </dgm:prSet>
      <dgm:spPr/>
    </dgm:pt>
    <dgm:pt modelId="{8F1D7653-9EC3-4541-B4F6-C2F4381C7180}" type="pres">
      <dgm:prSet presAssocID="{4D432666-4F0A-4744-B9E3-A0C6A9E6169E}" presName="rootComposite" presStyleCnt="0"/>
      <dgm:spPr/>
    </dgm:pt>
    <dgm:pt modelId="{F0066904-202F-469B-BA59-F67F8964E152}" type="pres">
      <dgm:prSet presAssocID="{4D432666-4F0A-4744-B9E3-A0C6A9E6169E}" presName="rootText" presStyleLbl="node2" presStyleIdx="4" presStyleCnt="5">
        <dgm:presLayoutVars>
          <dgm:chPref val="3"/>
        </dgm:presLayoutVars>
      </dgm:prSet>
      <dgm:spPr/>
    </dgm:pt>
    <dgm:pt modelId="{28D1C93D-9ABB-4255-8EE1-9994B63BDA51}" type="pres">
      <dgm:prSet presAssocID="{4D432666-4F0A-4744-B9E3-A0C6A9E6169E}" presName="rootConnector" presStyleLbl="node2" presStyleIdx="4" presStyleCnt="5"/>
      <dgm:spPr/>
    </dgm:pt>
    <dgm:pt modelId="{9FEC0D5F-C9E4-44D4-A6F2-26E369B1FA51}" type="pres">
      <dgm:prSet presAssocID="{4D432666-4F0A-4744-B9E3-A0C6A9E6169E}" presName="hierChild4" presStyleCnt="0"/>
      <dgm:spPr/>
    </dgm:pt>
    <dgm:pt modelId="{4D281E33-B24B-482F-9CFD-9ADCA4DACACD}" type="pres">
      <dgm:prSet presAssocID="{4D432666-4F0A-4744-B9E3-A0C6A9E6169E}" presName="hierChild5" presStyleCnt="0"/>
      <dgm:spPr/>
    </dgm:pt>
    <dgm:pt modelId="{82E52B6B-2ABE-4172-A246-65F93BCFCD4A}" type="pres">
      <dgm:prSet presAssocID="{5F56833A-BDEE-4053-A9ED-FC0DC0333575}" presName="hierChild3" presStyleCnt="0"/>
      <dgm:spPr/>
    </dgm:pt>
  </dgm:ptLst>
  <dgm:cxnLst>
    <dgm:cxn modelId="{0CE22704-5364-47CF-8E46-63ED7CB96230}" type="presOf" srcId="{5F56833A-BDEE-4053-A9ED-FC0DC0333575}" destId="{75268952-96E0-48E8-BD38-B36389FF976A}" srcOrd="1" destOrd="0" presId="urn:microsoft.com/office/officeart/2005/8/layout/orgChart1"/>
    <dgm:cxn modelId="{F5D45104-5ADC-40B9-8C05-75111EBD1FFF}" srcId="{5F56833A-BDEE-4053-A9ED-FC0DC0333575}" destId="{92D54E63-9D41-48BA-85C8-75B241E05C53}" srcOrd="0" destOrd="0" parTransId="{AA7EEA49-BC3C-4465-AA01-34134ECA6463}" sibTransId="{30926254-F759-475C-82BD-8DA3A516CD3C}"/>
    <dgm:cxn modelId="{F34B861D-5608-4E40-BD09-5F1235FF707F}" srcId="{5F56833A-BDEE-4053-A9ED-FC0DC0333575}" destId="{4D432666-4F0A-4744-B9E3-A0C6A9E6169E}" srcOrd="4" destOrd="0" parTransId="{F72FB45A-5C42-41AC-A874-E871E4F6C84A}" sibTransId="{FA0EED4A-DA33-43EA-B407-453DAE26F281}"/>
    <dgm:cxn modelId="{30BB2A1E-9EFB-4C3E-B096-535EC715D8B6}" srcId="{5F56833A-BDEE-4053-A9ED-FC0DC0333575}" destId="{04DD69EF-E3BC-49DE-B42D-587F43ABC5A6}" srcOrd="3" destOrd="0" parTransId="{1B305989-A807-451B-8F22-54F17476FC5F}" sibTransId="{2BA2D907-AB02-4390-934A-30E389A490AF}"/>
    <dgm:cxn modelId="{C3D7AF22-0EB3-43ED-B050-B74B4CD1D9DE}" type="presOf" srcId="{AA7EEA49-BC3C-4465-AA01-34134ECA6463}" destId="{15647C35-D2A3-4AF9-8537-85BBCB7712A6}" srcOrd="0" destOrd="0" presId="urn:microsoft.com/office/officeart/2005/8/layout/orgChart1"/>
    <dgm:cxn modelId="{D61EA531-4CF0-438B-A132-953B82BC3E62}" type="presOf" srcId="{7E52AF8D-5AAD-400A-8DF8-3C630DE49055}" destId="{788837E4-322C-4F65-BC06-D2935C369415}" srcOrd="0" destOrd="0" presId="urn:microsoft.com/office/officeart/2005/8/layout/orgChart1"/>
    <dgm:cxn modelId="{6C8C3E36-3EFF-41B5-868E-9CE8535577C5}" type="presOf" srcId="{4D432666-4F0A-4744-B9E3-A0C6A9E6169E}" destId="{F0066904-202F-469B-BA59-F67F8964E152}" srcOrd="0" destOrd="0" presId="urn:microsoft.com/office/officeart/2005/8/layout/orgChart1"/>
    <dgm:cxn modelId="{961DFF38-5609-44B4-AAF8-5D83AC8D8C2A}" type="presOf" srcId="{341C55B6-8AD6-44BF-9965-EE405752BBBD}" destId="{5F247D68-E413-4ECF-90B0-E372F017EA9D}" srcOrd="0" destOrd="0" presId="urn:microsoft.com/office/officeart/2005/8/layout/orgChart1"/>
    <dgm:cxn modelId="{BB25D73F-6686-4D24-84F1-335F86CB2F61}" type="presOf" srcId="{EE77BDD5-E48E-4917-A65D-819F3C597474}" destId="{8F8753E7-A8AF-4079-8D33-AD0797B487BE}" srcOrd="1" destOrd="0" presId="urn:microsoft.com/office/officeart/2005/8/layout/orgChart1"/>
    <dgm:cxn modelId="{0244365B-6D9F-4519-9EB6-DBF81403DA1F}" type="presOf" srcId="{4D432666-4F0A-4744-B9E3-A0C6A9E6169E}" destId="{28D1C93D-9ABB-4255-8EE1-9994B63BDA51}" srcOrd="1" destOrd="0" presId="urn:microsoft.com/office/officeart/2005/8/layout/orgChart1"/>
    <dgm:cxn modelId="{9F9A4551-CB8A-48D9-906C-81319E3781CD}" type="presOf" srcId="{02C0DFD1-A00D-494D-B69D-2B60ADC5BA48}" destId="{F69150AC-0B98-48A6-84C5-847E8C8B94D5}" srcOrd="1" destOrd="0" presId="urn:microsoft.com/office/officeart/2005/8/layout/orgChart1"/>
    <dgm:cxn modelId="{A7B62E57-949E-4025-967B-10408581A019}" type="presOf" srcId="{02C0DFD1-A00D-494D-B69D-2B60ADC5BA48}" destId="{C5075DF2-B91D-4839-A098-7710D6093802}" srcOrd="0" destOrd="0" presId="urn:microsoft.com/office/officeart/2005/8/layout/orgChart1"/>
    <dgm:cxn modelId="{F33E0789-5196-4796-8B12-A53A4F62919C}" type="presOf" srcId="{EE77BDD5-E48E-4917-A65D-819F3C597474}" destId="{E44E55F2-5EFB-4382-84FE-A86296E9EA1C}" srcOrd="0" destOrd="0" presId="urn:microsoft.com/office/officeart/2005/8/layout/orgChart1"/>
    <dgm:cxn modelId="{73D3E098-BBBD-485F-9ED1-E133263030E5}" srcId="{5F56833A-BDEE-4053-A9ED-FC0DC0333575}" destId="{EE77BDD5-E48E-4917-A65D-819F3C597474}" srcOrd="2" destOrd="0" parTransId="{341C55B6-8AD6-44BF-9965-EE405752BBBD}" sibTransId="{58D4DA08-F94D-4F05-8A87-2AD865D02CF2}"/>
    <dgm:cxn modelId="{3E3E23A8-8D2D-4C29-93F9-00EEA49B2A56}" type="presOf" srcId="{92D54E63-9D41-48BA-85C8-75B241E05C53}" destId="{1899BFB4-3D31-4298-B0F8-1AD41F75AC8C}" srcOrd="0" destOrd="0" presId="urn:microsoft.com/office/officeart/2005/8/layout/orgChart1"/>
    <dgm:cxn modelId="{74A3ADB7-9173-4E43-B1B6-8E3C7AE6CA8A}" type="presOf" srcId="{1B305989-A807-451B-8F22-54F17476FC5F}" destId="{D90A5A9A-4D08-4062-A1E9-D0CB17FD07B9}" srcOrd="0" destOrd="0" presId="urn:microsoft.com/office/officeart/2005/8/layout/orgChart1"/>
    <dgm:cxn modelId="{D62685C6-2079-4B1E-824D-08B15BE14E7A}" type="presOf" srcId="{9195C11D-7527-428F-96D1-146B67A1F9D0}" destId="{16AF2B62-70F9-4C71-92FF-370E88C46617}" srcOrd="0" destOrd="0" presId="urn:microsoft.com/office/officeart/2005/8/layout/orgChart1"/>
    <dgm:cxn modelId="{DA3725C8-725B-439E-A87C-B81B81A34B1F}" srcId="{5F56833A-BDEE-4053-A9ED-FC0DC0333575}" destId="{02C0DFD1-A00D-494D-B69D-2B60ADC5BA48}" srcOrd="1" destOrd="0" parTransId="{7E52AF8D-5AAD-400A-8DF8-3C630DE49055}" sibTransId="{93B0C3C9-D7BF-4253-B8B3-77CAD87F3D92}"/>
    <dgm:cxn modelId="{B3D8CDD7-5698-479A-AF9A-F79CCFCF3463}" srcId="{9195C11D-7527-428F-96D1-146B67A1F9D0}" destId="{5F56833A-BDEE-4053-A9ED-FC0DC0333575}" srcOrd="0" destOrd="0" parTransId="{405E90CB-4D31-4603-9BBA-7DA2F9B968DB}" sibTransId="{286A4F6B-D4A3-4E42-8E4B-C9D57B456725}"/>
    <dgm:cxn modelId="{AA3D39DC-CA03-4FB3-9C6A-2EC78AE3F7B4}" type="presOf" srcId="{04DD69EF-E3BC-49DE-B42D-587F43ABC5A6}" destId="{068DBEB1-B674-417F-A6BE-1FB21F04E389}" srcOrd="1" destOrd="0" presId="urn:microsoft.com/office/officeart/2005/8/layout/orgChart1"/>
    <dgm:cxn modelId="{C0F4A6DD-549C-4C7E-8BED-120AFD6BB460}" type="presOf" srcId="{92D54E63-9D41-48BA-85C8-75B241E05C53}" destId="{3E690A1A-2FE8-4F6F-96DF-DB999437C78D}" srcOrd="1" destOrd="0" presId="urn:microsoft.com/office/officeart/2005/8/layout/orgChart1"/>
    <dgm:cxn modelId="{0F9337ED-AC9A-4EB8-868B-E523C12107E4}" type="presOf" srcId="{5F56833A-BDEE-4053-A9ED-FC0DC0333575}" destId="{54ED55F5-AE53-4A76-9EF7-929761470077}" srcOrd="0" destOrd="0" presId="urn:microsoft.com/office/officeart/2005/8/layout/orgChart1"/>
    <dgm:cxn modelId="{7FA2ACF1-53AB-46E9-ABEB-BC8B349235D8}" type="presOf" srcId="{F72FB45A-5C42-41AC-A874-E871E4F6C84A}" destId="{1AF104C5-CC87-4561-84E6-E70D024061BD}" srcOrd="0" destOrd="0" presId="urn:microsoft.com/office/officeart/2005/8/layout/orgChart1"/>
    <dgm:cxn modelId="{498F8CFD-FA9B-44FF-AB66-B9F88CD2560A}" type="presOf" srcId="{04DD69EF-E3BC-49DE-B42D-587F43ABC5A6}" destId="{6AFED794-B558-45E4-943E-56E4AB64F806}" srcOrd="0" destOrd="0" presId="urn:microsoft.com/office/officeart/2005/8/layout/orgChart1"/>
    <dgm:cxn modelId="{5062FA50-B043-4FDB-BCA3-7E361EE1849D}" type="presParOf" srcId="{16AF2B62-70F9-4C71-92FF-370E88C46617}" destId="{EEC9F57F-AF79-45B9-B7D5-CE6759729833}" srcOrd="0" destOrd="0" presId="urn:microsoft.com/office/officeart/2005/8/layout/orgChart1"/>
    <dgm:cxn modelId="{051BB63D-289C-4BD4-8139-FB6A29B8511C}" type="presParOf" srcId="{EEC9F57F-AF79-45B9-B7D5-CE6759729833}" destId="{6AE4CAD9-0D6A-494D-9E65-25B888C55F4A}" srcOrd="0" destOrd="0" presId="urn:microsoft.com/office/officeart/2005/8/layout/orgChart1"/>
    <dgm:cxn modelId="{2D158249-8725-4149-908A-AC125CBD9A39}" type="presParOf" srcId="{6AE4CAD9-0D6A-494D-9E65-25B888C55F4A}" destId="{54ED55F5-AE53-4A76-9EF7-929761470077}" srcOrd="0" destOrd="0" presId="urn:microsoft.com/office/officeart/2005/8/layout/orgChart1"/>
    <dgm:cxn modelId="{1D728AB3-05ED-41FA-88B2-D6EBADCB5587}" type="presParOf" srcId="{6AE4CAD9-0D6A-494D-9E65-25B888C55F4A}" destId="{75268952-96E0-48E8-BD38-B36389FF976A}" srcOrd="1" destOrd="0" presId="urn:microsoft.com/office/officeart/2005/8/layout/orgChart1"/>
    <dgm:cxn modelId="{E3B1C91C-911E-49A5-A9A4-6995CA8C1373}" type="presParOf" srcId="{EEC9F57F-AF79-45B9-B7D5-CE6759729833}" destId="{B8C2598A-10EC-4F40-B4DA-9DFE0D47A9A0}" srcOrd="1" destOrd="0" presId="urn:microsoft.com/office/officeart/2005/8/layout/orgChart1"/>
    <dgm:cxn modelId="{5B878C2A-4CEE-4FBA-8098-20A47A80426C}" type="presParOf" srcId="{B8C2598A-10EC-4F40-B4DA-9DFE0D47A9A0}" destId="{15647C35-D2A3-4AF9-8537-85BBCB7712A6}" srcOrd="0" destOrd="0" presId="urn:microsoft.com/office/officeart/2005/8/layout/orgChart1"/>
    <dgm:cxn modelId="{CC153D40-DF04-4EFC-A90B-56ABD8D01FC2}" type="presParOf" srcId="{B8C2598A-10EC-4F40-B4DA-9DFE0D47A9A0}" destId="{75F7E7C5-6882-4416-A593-A05135DED77F}" srcOrd="1" destOrd="0" presId="urn:microsoft.com/office/officeart/2005/8/layout/orgChart1"/>
    <dgm:cxn modelId="{245B295C-3A0C-4A70-9405-72FA4C7F46B8}" type="presParOf" srcId="{75F7E7C5-6882-4416-A593-A05135DED77F}" destId="{681AEEC0-DB33-4F94-B455-6EFD676176DC}" srcOrd="0" destOrd="0" presId="urn:microsoft.com/office/officeart/2005/8/layout/orgChart1"/>
    <dgm:cxn modelId="{81DC98DB-DB20-401A-931E-B783F08D352B}" type="presParOf" srcId="{681AEEC0-DB33-4F94-B455-6EFD676176DC}" destId="{1899BFB4-3D31-4298-B0F8-1AD41F75AC8C}" srcOrd="0" destOrd="0" presId="urn:microsoft.com/office/officeart/2005/8/layout/orgChart1"/>
    <dgm:cxn modelId="{E7F97C28-B502-4B5D-B55A-0EB4B8AF86A1}" type="presParOf" srcId="{681AEEC0-DB33-4F94-B455-6EFD676176DC}" destId="{3E690A1A-2FE8-4F6F-96DF-DB999437C78D}" srcOrd="1" destOrd="0" presId="urn:microsoft.com/office/officeart/2005/8/layout/orgChart1"/>
    <dgm:cxn modelId="{AB4EE70F-A379-466F-9814-6E7C70D9DD0B}" type="presParOf" srcId="{75F7E7C5-6882-4416-A593-A05135DED77F}" destId="{CF9FD6A8-70B3-4ECE-8A5D-0C8CB7BD0D7B}" srcOrd="1" destOrd="0" presId="urn:microsoft.com/office/officeart/2005/8/layout/orgChart1"/>
    <dgm:cxn modelId="{74DC834D-5A67-446F-87F8-00936C0DAC48}" type="presParOf" srcId="{75F7E7C5-6882-4416-A593-A05135DED77F}" destId="{EDB9DB4F-FCE5-4395-9946-7CD9591763AF}" srcOrd="2" destOrd="0" presId="urn:microsoft.com/office/officeart/2005/8/layout/orgChart1"/>
    <dgm:cxn modelId="{39EACCD6-910B-45AC-A653-899A1603D8B1}" type="presParOf" srcId="{B8C2598A-10EC-4F40-B4DA-9DFE0D47A9A0}" destId="{788837E4-322C-4F65-BC06-D2935C369415}" srcOrd="2" destOrd="0" presId="urn:microsoft.com/office/officeart/2005/8/layout/orgChart1"/>
    <dgm:cxn modelId="{ACA8BB22-967C-420D-AB0F-2607EF02FD49}" type="presParOf" srcId="{B8C2598A-10EC-4F40-B4DA-9DFE0D47A9A0}" destId="{F213778B-68CA-44C2-8C18-680737EDA64D}" srcOrd="3" destOrd="0" presId="urn:microsoft.com/office/officeart/2005/8/layout/orgChart1"/>
    <dgm:cxn modelId="{75049F77-99B5-43C6-8689-A3CA77373348}" type="presParOf" srcId="{F213778B-68CA-44C2-8C18-680737EDA64D}" destId="{1F034F57-5C12-42C1-80C3-5651B5E13FC0}" srcOrd="0" destOrd="0" presId="urn:microsoft.com/office/officeart/2005/8/layout/orgChart1"/>
    <dgm:cxn modelId="{8C162969-84A4-4B2F-9A38-5D29F2253CFA}" type="presParOf" srcId="{1F034F57-5C12-42C1-80C3-5651B5E13FC0}" destId="{C5075DF2-B91D-4839-A098-7710D6093802}" srcOrd="0" destOrd="0" presId="urn:microsoft.com/office/officeart/2005/8/layout/orgChart1"/>
    <dgm:cxn modelId="{4110AD87-59B1-42C5-9C10-A904E2DEE718}" type="presParOf" srcId="{1F034F57-5C12-42C1-80C3-5651B5E13FC0}" destId="{F69150AC-0B98-48A6-84C5-847E8C8B94D5}" srcOrd="1" destOrd="0" presId="urn:microsoft.com/office/officeart/2005/8/layout/orgChart1"/>
    <dgm:cxn modelId="{B807B1D5-5600-4AB6-90FD-821591E62F41}" type="presParOf" srcId="{F213778B-68CA-44C2-8C18-680737EDA64D}" destId="{E5D4249C-A7DA-4A03-9154-F741B94F8927}" srcOrd="1" destOrd="0" presId="urn:microsoft.com/office/officeart/2005/8/layout/orgChart1"/>
    <dgm:cxn modelId="{433612BF-2EFE-492F-975D-22254B98F4E5}" type="presParOf" srcId="{F213778B-68CA-44C2-8C18-680737EDA64D}" destId="{F18A3B08-6EA4-46E9-9555-DD3B36E527EE}" srcOrd="2" destOrd="0" presId="urn:microsoft.com/office/officeart/2005/8/layout/orgChart1"/>
    <dgm:cxn modelId="{E1E1467A-8240-48F4-BE2E-0C21529AF447}" type="presParOf" srcId="{B8C2598A-10EC-4F40-B4DA-9DFE0D47A9A0}" destId="{5F247D68-E413-4ECF-90B0-E372F017EA9D}" srcOrd="4" destOrd="0" presId="urn:microsoft.com/office/officeart/2005/8/layout/orgChart1"/>
    <dgm:cxn modelId="{C8060E5B-27D5-4361-82A2-701ECE598943}" type="presParOf" srcId="{B8C2598A-10EC-4F40-B4DA-9DFE0D47A9A0}" destId="{C76D94BF-1590-4D54-87CC-81D4B27697A3}" srcOrd="5" destOrd="0" presId="urn:microsoft.com/office/officeart/2005/8/layout/orgChart1"/>
    <dgm:cxn modelId="{4C190121-AA77-4A6A-B712-FFB0554EE99E}" type="presParOf" srcId="{C76D94BF-1590-4D54-87CC-81D4B27697A3}" destId="{D1753E03-6EE2-49A7-B13D-CCCB8B52321F}" srcOrd="0" destOrd="0" presId="urn:microsoft.com/office/officeart/2005/8/layout/orgChart1"/>
    <dgm:cxn modelId="{6EC2CB37-8CD2-447D-9F67-D8BF15248189}" type="presParOf" srcId="{D1753E03-6EE2-49A7-B13D-CCCB8B52321F}" destId="{E44E55F2-5EFB-4382-84FE-A86296E9EA1C}" srcOrd="0" destOrd="0" presId="urn:microsoft.com/office/officeart/2005/8/layout/orgChart1"/>
    <dgm:cxn modelId="{23810845-518A-410D-9CC7-268AFBFBA4C0}" type="presParOf" srcId="{D1753E03-6EE2-49A7-B13D-CCCB8B52321F}" destId="{8F8753E7-A8AF-4079-8D33-AD0797B487BE}" srcOrd="1" destOrd="0" presId="urn:microsoft.com/office/officeart/2005/8/layout/orgChart1"/>
    <dgm:cxn modelId="{7210CF2C-7AFA-414D-881E-EF88546C1B05}" type="presParOf" srcId="{C76D94BF-1590-4D54-87CC-81D4B27697A3}" destId="{7D81CC59-99B9-4670-AC3F-5AB87F921339}" srcOrd="1" destOrd="0" presId="urn:microsoft.com/office/officeart/2005/8/layout/orgChart1"/>
    <dgm:cxn modelId="{A0C2218C-2F0F-4B55-8D94-A7AAD7CC20D4}" type="presParOf" srcId="{C76D94BF-1590-4D54-87CC-81D4B27697A3}" destId="{49DEEE44-E39F-40D3-97AE-F41BA4A7A3D8}" srcOrd="2" destOrd="0" presId="urn:microsoft.com/office/officeart/2005/8/layout/orgChart1"/>
    <dgm:cxn modelId="{674D48A6-BC7D-47D3-BF0D-85EA7421EC66}" type="presParOf" srcId="{B8C2598A-10EC-4F40-B4DA-9DFE0D47A9A0}" destId="{D90A5A9A-4D08-4062-A1E9-D0CB17FD07B9}" srcOrd="6" destOrd="0" presId="urn:microsoft.com/office/officeart/2005/8/layout/orgChart1"/>
    <dgm:cxn modelId="{CAB9A89B-0ABD-4222-9FC4-562CE5283639}" type="presParOf" srcId="{B8C2598A-10EC-4F40-B4DA-9DFE0D47A9A0}" destId="{CA621272-9BD1-4C6C-A5A0-B977AF31EEB5}" srcOrd="7" destOrd="0" presId="urn:microsoft.com/office/officeart/2005/8/layout/orgChart1"/>
    <dgm:cxn modelId="{03BE26DC-FBD3-46AC-B67A-AA32325C9995}" type="presParOf" srcId="{CA621272-9BD1-4C6C-A5A0-B977AF31EEB5}" destId="{D16075D8-9802-473B-B474-E7217373D129}" srcOrd="0" destOrd="0" presId="urn:microsoft.com/office/officeart/2005/8/layout/orgChart1"/>
    <dgm:cxn modelId="{B624D303-FD1E-4AAD-B7F2-BE08E22A0D5E}" type="presParOf" srcId="{D16075D8-9802-473B-B474-E7217373D129}" destId="{6AFED794-B558-45E4-943E-56E4AB64F806}" srcOrd="0" destOrd="0" presId="urn:microsoft.com/office/officeart/2005/8/layout/orgChart1"/>
    <dgm:cxn modelId="{8E0FE17D-8C06-43CB-ABBE-3ADB28EA20DD}" type="presParOf" srcId="{D16075D8-9802-473B-B474-E7217373D129}" destId="{068DBEB1-B674-417F-A6BE-1FB21F04E389}" srcOrd="1" destOrd="0" presId="urn:microsoft.com/office/officeart/2005/8/layout/orgChart1"/>
    <dgm:cxn modelId="{C3AD6221-7C6F-4784-A3FF-83B5F1B7F853}" type="presParOf" srcId="{CA621272-9BD1-4C6C-A5A0-B977AF31EEB5}" destId="{79D02D3A-98AE-47B0-8485-CA9CA18F78CB}" srcOrd="1" destOrd="0" presId="urn:microsoft.com/office/officeart/2005/8/layout/orgChart1"/>
    <dgm:cxn modelId="{04BC0CD2-9746-48D6-96BA-A5C044B44DB0}" type="presParOf" srcId="{CA621272-9BD1-4C6C-A5A0-B977AF31EEB5}" destId="{611CD81D-4822-4409-8A5D-9441EBB106CD}" srcOrd="2" destOrd="0" presId="urn:microsoft.com/office/officeart/2005/8/layout/orgChart1"/>
    <dgm:cxn modelId="{F9ED6314-E086-43B5-9B47-D2937DAC9C8E}" type="presParOf" srcId="{B8C2598A-10EC-4F40-B4DA-9DFE0D47A9A0}" destId="{1AF104C5-CC87-4561-84E6-E70D024061BD}" srcOrd="8" destOrd="0" presId="urn:microsoft.com/office/officeart/2005/8/layout/orgChart1"/>
    <dgm:cxn modelId="{C0B3C135-0A9D-44B3-9801-6A07011A24FF}" type="presParOf" srcId="{B8C2598A-10EC-4F40-B4DA-9DFE0D47A9A0}" destId="{3E3E177D-AD21-4D48-92FA-DBC5F7B4AB44}" srcOrd="9" destOrd="0" presId="urn:microsoft.com/office/officeart/2005/8/layout/orgChart1"/>
    <dgm:cxn modelId="{1B6B4D62-D82E-4630-8B49-782DF7709DD7}" type="presParOf" srcId="{3E3E177D-AD21-4D48-92FA-DBC5F7B4AB44}" destId="{8F1D7653-9EC3-4541-B4F6-C2F4381C7180}" srcOrd="0" destOrd="0" presId="urn:microsoft.com/office/officeart/2005/8/layout/orgChart1"/>
    <dgm:cxn modelId="{F49FB5E4-6D8D-4C45-8548-3CE92CDA6235}" type="presParOf" srcId="{8F1D7653-9EC3-4541-B4F6-C2F4381C7180}" destId="{F0066904-202F-469B-BA59-F67F8964E152}" srcOrd="0" destOrd="0" presId="urn:microsoft.com/office/officeart/2005/8/layout/orgChart1"/>
    <dgm:cxn modelId="{F0C801E8-8697-4CA7-85E3-2B8AEB8AAF27}" type="presParOf" srcId="{8F1D7653-9EC3-4541-B4F6-C2F4381C7180}" destId="{28D1C93D-9ABB-4255-8EE1-9994B63BDA51}" srcOrd="1" destOrd="0" presId="urn:microsoft.com/office/officeart/2005/8/layout/orgChart1"/>
    <dgm:cxn modelId="{8F5FBC0C-9D6B-404B-A8A0-990EC0F12B28}" type="presParOf" srcId="{3E3E177D-AD21-4D48-92FA-DBC5F7B4AB44}" destId="{9FEC0D5F-C9E4-44D4-A6F2-26E369B1FA51}" srcOrd="1" destOrd="0" presId="urn:microsoft.com/office/officeart/2005/8/layout/orgChart1"/>
    <dgm:cxn modelId="{B8DF97A2-18D5-4828-A623-F3FC5181167C}" type="presParOf" srcId="{3E3E177D-AD21-4D48-92FA-DBC5F7B4AB44}" destId="{4D281E33-B24B-482F-9CFD-9ADCA4DACACD}" srcOrd="2" destOrd="0" presId="urn:microsoft.com/office/officeart/2005/8/layout/orgChart1"/>
    <dgm:cxn modelId="{16C793C1-1802-4492-8632-44431174E5BA}" type="presParOf" srcId="{EEC9F57F-AF79-45B9-B7D5-CE6759729833}" destId="{82E52B6B-2ABE-4172-A246-65F93BCFCD4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DF241-FD96-40CE-B6E4-518A129A4EA3}">
      <dsp:nvSpPr>
        <dsp:cNvPr id="0" name=""/>
        <dsp:cNvSpPr/>
      </dsp:nvSpPr>
      <dsp:spPr>
        <a:xfrm>
          <a:off x="8529516" y="2127577"/>
          <a:ext cx="258974" cy="794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4189"/>
              </a:lnTo>
              <a:lnTo>
                <a:pt x="258974" y="794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0816C-5B1C-46B3-AA04-48B3F70CB3A1}">
      <dsp:nvSpPr>
        <dsp:cNvPr id="0" name=""/>
        <dsp:cNvSpPr/>
      </dsp:nvSpPr>
      <dsp:spPr>
        <a:xfrm>
          <a:off x="5041987" y="901762"/>
          <a:ext cx="4178128" cy="362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282"/>
              </a:lnTo>
              <a:lnTo>
                <a:pt x="4178128" y="181282"/>
              </a:lnTo>
              <a:lnTo>
                <a:pt x="4178128" y="3625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50925-D301-4272-B156-2B5219450C5F}">
      <dsp:nvSpPr>
        <dsp:cNvPr id="0" name=""/>
        <dsp:cNvSpPr/>
      </dsp:nvSpPr>
      <dsp:spPr>
        <a:xfrm>
          <a:off x="6440451" y="2127577"/>
          <a:ext cx="258974" cy="2020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0004"/>
              </a:lnTo>
              <a:lnTo>
                <a:pt x="258974" y="20200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1CC46-64C2-40E4-93EF-4EEAFFF253F1}">
      <dsp:nvSpPr>
        <dsp:cNvPr id="0" name=""/>
        <dsp:cNvSpPr/>
      </dsp:nvSpPr>
      <dsp:spPr>
        <a:xfrm>
          <a:off x="6440451" y="2127577"/>
          <a:ext cx="258974" cy="794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4189"/>
              </a:lnTo>
              <a:lnTo>
                <a:pt x="258974" y="794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449648-7939-4707-866C-40AD6AB5063B}">
      <dsp:nvSpPr>
        <dsp:cNvPr id="0" name=""/>
        <dsp:cNvSpPr/>
      </dsp:nvSpPr>
      <dsp:spPr>
        <a:xfrm>
          <a:off x="5041987" y="901762"/>
          <a:ext cx="2089064" cy="362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282"/>
              </a:lnTo>
              <a:lnTo>
                <a:pt x="2089064" y="181282"/>
              </a:lnTo>
              <a:lnTo>
                <a:pt x="2089064" y="3625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868CDD-7DBE-47C2-AC05-BE2E06D28852}">
      <dsp:nvSpPr>
        <dsp:cNvPr id="0" name=""/>
        <dsp:cNvSpPr/>
      </dsp:nvSpPr>
      <dsp:spPr>
        <a:xfrm>
          <a:off x="4996267" y="901762"/>
          <a:ext cx="91440" cy="3625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25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EB0C2-B9DB-452A-854B-7D24645F3E69}">
      <dsp:nvSpPr>
        <dsp:cNvPr id="0" name=""/>
        <dsp:cNvSpPr/>
      </dsp:nvSpPr>
      <dsp:spPr>
        <a:xfrm>
          <a:off x="2262323" y="2127577"/>
          <a:ext cx="258974" cy="794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4189"/>
              </a:lnTo>
              <a:lnTo>
                <a:pt x="258974" y="794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B7B57D-4535-415A-9DFE-06945F26F1BC}">
      <dsp:nvSpPr>
        <dsp:cNvPr id="0" name=""/>
        <dsp:cNvSpPr/>
      </dsp:nvSpPr>
      <dsp:spPr>
        <a:xfrm>
          <a:off x="2952923" y="901762"/>
          <a:ext cx="2089064" cy="362564"/>
        </a:xfrm>
        <a:custGeom>
          <a:avLst/>
          <a:gdLst/>
          <a:ahLst/>
          <a:cxnLst/>
          <a:rect l="0" t="0" r="0" b="0"/>
          <a:pathLst>
            <a:path>
              <a:moveTo>
                <a:pt x="2089064" y="0"/>
              </a:moveTo>
              <a:lnTo>
                <a:pt x="2089064" y="181282"/>
              </a:lnTo>
              <a:lnTo>
                <a:pt x="0" y="181282"/>
              </a:lnTo>
              <a:lnTo>
                <a:pt x="0" y="3625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6E9304-57CE-45C6-85AD-32471D9BE8A7}">
      <dsp:nvSpPr>
        <dsp:cNvPr id="0" name=""/>
        <dsp:cNvSpPr/>
      </dsp:nvSpPr>
      <dsp:spPr>
        <a:xfrm>
          <a:off x="863859" y="901762"/>
          <a:ext cx="4178128" cy="362564"/>
        </a:xfrm>
        <a:custGeom>
          <a:avLst/>
          <a:gdLst/>
          <a:ahLst/>
          <a:cxnLst/>
          <a:rect l="0" t="0" r="0" b="0"/>
          <a:pathLst>
            <a:path>
              <a:moveTo>
                <a:pt x="4178128" y="0"/>
              </a:moveTo>
              <a:lnTo>
                <a:pt x="4178128" y="181282"/>
              </a:lnTo>
              <a:lnTo>
                <a:pt x="0" y="181282"/>
              </a:lnTo>
              <a:lnTo>
                <a:pt x="0" y="3625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19288D-C142-4C8C-B5DD-E9CDF326A098}">
      <dsp:nvSpPr>
        <dsp:cNvPr id="0" name=""/>
        <dsp:cNvSpPr/>
      </dsp:nvSpPr>
      <dsp:spPr>
        <a:xfrm>
          <a:off x="4178737" y="38512"/>
          <a:ext cx="1726499" cy="863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인덱스</a:t>
          </a:r>
        </a:p>
      </dsp:txBody>
      <dsp:txXfrm>
        <a:off x="4178737" y="38512"/>
        <a:ext cx="1726499" cy="863249"/>
      </dsp:txXfrm>
    </dsp:sp>
    <dsp:sp modelId="{CF9F2E40-C5D1-4560-A457-476C4AC912EE}">
      <dsp:nvSpPr>
        <dsp:cNvPr id="0" name=""/>
        <dsp:cNvSpPr/>
      </dsp:nvSpPr>
      <dsp:spPr>
        <a:xfrm>
          <a:off x="609" y="1264327"/>
          <a:ext cx="1726499" cy="863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HOME</a:t>
          </a:r>
          <a:endParaRPr lang="ko-KR" altLang="en-US" sz="2000" kern="1200" dirty="0"/>
        </a:p>
      </dsp:txBody>
      <dsp:txXfrm>
        <a:off x="609" y="1264327"/>
        <a:ext cx="1726499" cy="863249"/>
      </dsp:txXfrm>
    </dsp:sp>
    <dsp:sp modelId="{CBBC4D32-AB44-45C2-91F5-A3FA4415EC86}">
      <dsp:nvSpPr>
        <dsp:cNvPr id="0" name=""/>
        <dsp:cNvSpPr/>
      </dsp:nvSpPr>
      <dsp:spPr>
        <a:xfrm>
          <a:off x="2089673" y="1264327"/>
          <a:ext cx="1726499" cy="863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ABOUT</a:t>
          </a:r>
          <a:endParaRPr lang="ko-KR" altLang="en-US" sz="2000" kern="1200" dirty="0"/>
        </a:p>
      </dsp:txBody>
      <dsp:txXfrm>
        <a:off x="2089673" y="1264327"/>
        <a:ext cx="1726499" cy="863249"/>
      </dsp:txXfrm>
    </dsp:sp>
    <dsp:sp modelId="{E1D4DED0-64B5-42F2-8119-01F4819E256D}">
      <dsp:nvSpPr>
        <dsp:cNvPr id="0" name=""/>
        <dsp:cNvSpPr/>
      </dsp:nvSpPr>
      <dsp:spPr>
        <a:xfrm>
          <a:off x="2521298" y="2490141"/>
          <a:ext cx="1726499" cy="863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자기소개</a:t>
          </a:r>
        </a:p>
      </dsp:txBody>
      <dsp:txXfrm>
        <a:off x="2521298" y="2490141"/>
        <a:ext cx="1726499" cy="863249"/>
      </dsp:txXfrm>
    </dsp:sp>
    <dsp:sp modelId="{7A1F2F58-0C4C-4DF7-AAD8-6A350E7A7185}">
      <dsp:nvSpPr>
        <dsp:cNvPr id="0" name=""/>
        <dsp:cNvSpPr/>
      </dsp:nvSpPr>
      <dsp:spPr>
        <a:xfrm>
          <a:off x="4178737" y="1264327"/>
          <a:ext cx="1726499" cy="863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SKILL</a:t>
          </a:r>
          <a:endParaRPr lang="ko-KR" altLang="en-US" sz="2000" kern="1200" dirty="0"/>
        </a:p>
      </dsp:txBody>
      <dsp:txXfrm>
        <a:off x="4178737" y="1264327"/>
        <a:ext cx="1726499" cy="863249"/>
      </dsp:txXfrm>
    </dsp:sp>
    <dsp:sp modelId="{12C7AE68-FD5F-4BCA-AC50-4A699923D44D}">
      <dsp:nvSpPr>
        <dsp:cNvPr id="0" name=""/>
        <dsp:cNvSpPr/>
      </dsp:nvSpPr>
      <dsp:spPr>
        <a:xfrm>
          <a:off x="6267802" y="1264327"/>
          <a:ext cx="1726499" cy="863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PORTFOLIO</a:t>
          </a:r>
          <a:endParaRPr lang="ko-KR" altLang="en-US" sz="2000" kern="1200" dirty="0"/>
        </a:p>
      </dsp:txBody>
      <dsp:txXfrm>
        <a:off x="6267802" y="1264327"/>
        <a:ext cx="1726499" cy="863249"/>
      </dsp:txXfrm>
    </dsp:sp>
    <dsp:sp modelId="{806FDCE9-76E3-4E3F-9D89-190F673C0B1E}">
      <dsp:nvSpPr>
        <dsp:cNvPr id="0" name=""/>
        <dsp:cNvSpPr/>
      </dsp:nvSpPr>
      <dsp:spPr>
        <a:xfrm>
          <a:off x="6699426" y="2490141"/>
          <a:ext cx="1726499" cy="863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사이트 </a:t>
          </a:r>
          <a:r>
            <a:rPr lang="ko-KR" altLang="en-US" sz="2000" kern="1200" dirty="0" err="1"/>
            <a:t>개선전</a:t>
          </a:r>
          <a:endParaRPr lang="ko-KR" altLang="en-US" sz="2000" kern="1200" dirty="0"/>
        </a:p>
      </dsp:txBody>
      <dsp:txXfrm>
        <a:off x="6699426" y="2490141"/>
        <a:ext cx="1726499" cy="863249"/>
      </dsp:txXfrm>
    </dsp:sp>
    <dsp:sp modelId="{6DF82924-9971-4DD9-A09A-C74EA0DFBD9C}">
      <dsp:nvSpPr>
        <dsp:cNvPr id="0" name=""/>
        <dsp:cNvSpPr/>
      </dsp:nvSpPr>
      <dsp:spPr>
        <a:xfrm>
          <a:off x="6699426" y="3715956"/>
          <a:ext cx="1726499" cy="863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/>
            <a:t>사이트 개선후</a:t>
          </a:r>
          <a:endParaRPr lang="ko-KR" altLang="en-US" sz="2000" kern="1200" dirty="0"/>
        </a:p>
      </dsp:txBody>
      <dsp:txXfrm>
        <a:off x="6699426" y="3715956"/>
        <a:ext cx="1726499" cy="863249"/>
      </dsp:txXfrm>
    </dsp:sp>
    <dsp:sp modelId="{79ECF8FC-0180-454F-9022-B1F01D28084B}">
      <dsp:nvSpPr>
        <dsp:cNvPr id="0" name=""/>
        <dsp:cNvSpPr/>
      </dsp:nvSpPr>
      <dsp:spPr>
        <a:xfrm>
          <a:off x="8356866" y="1264327"/>
          <a:ext cx="1726499" cy="863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CONTACT</a:t>
          </a:r>
          <a:endParaRPr lang="ko-KR" altLang="en-US" sz="2000" kern="1200" dirty="0"/>
        </a:p>
      </dsp:txBody>
      <dsp:txXfrm>
        <a:off x="8356866" y="1264327"/>
        <a:ext cx="1726499" cy="863249"/>
      </dsp:txXfrm>
    </dsp:sp>
    <dsp:sp modelId="{2356BFB6-4DEC-4071-8734-373D1A7CBD9F}">
      <dsp:nvSpPr>
        <dsp:cNvPr id="0" name=""/>
        <dsp:cNvSpPr/>
      </dsp:nvSpPr>
      <dsp:spPr>
        <a:xfrm>
          <a:off x="8788491" y="2490141"/>
          <a:ext cx="1726499" cy="863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연락처</a:t>
          </a:r>
          <a:r>
            <a:rPr lang="en-US" altLang="ko-KR" sz="2000" kern="1200" dirty="0"/>
            <a:t>, </a:t>
          </a:r>
          <a:r>
            <a:rPr lang="ko-KR" altLang="en-US" sz="2000" kern="1200" dirty="0"/>
            <a:t>이메일</a:t>
          </a:r>
        </a:p>
      </dsp:txBody>
      <dsp:txXfrm>
        <a:off x="8788491" y="2490141"/>
        <a:ext cx="1726499" cy="863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104C5-CC87-4561-84E6-E70D024061BD}">
      <dsp:nvSpPr>
        <dsp:cNvPr id="0" name=""/>
        <dsp:cNvSpPr/>
      </dsp:nvSpPr>
      <dsp:spPr>
        <a:xfrm>
          <a:off x="4064000" y="2563221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3367533" y="146112"/>
              </a:lnTo>
              <a:lnTo>
                <a:pt x="3367533" y="2922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A5A9A-4D08-4062-A1E9-D0CB17FD07B9}">
      <dsp:nvSpPr>
        <dsp:cNvPr id="0" name=""/>
        <dsp:cNvSpPr/>
      </dsp:nvSpPr>
      <dsp:spPr>
        <a:xfrm>
          <a:off x="4064000" y="2563221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1683766" y="146112"/>
              </a:lnTo>
              <a:lnTo>
                <a:pt x="1683766" y="2922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247D68-E413-4ECF-90B0-E372F017EA9D}">
      <dsp:nvSpPr>
        <dsp:cNvPr id="0" name=""/>
        <dsp:cNvSpPr/>
      </dsp:nvSpPr>
      <dsp:spPr>
        <a:xfrm>
          <a:off x="4018280" y="2563221"/>
          <a:ext cx="91440" cy="2922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2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837E4-322C-4F65-BC06-D2935C369415}">
      <dsp:nvSpPr>
        <dsp:cNvPr id="0" name=""/>
        <dsp:cNvSpPr/>
      </dsp:nvSpPr>
      <dsp:spPr>
        <a:xfrm>
          <a:off x="2380233" y="2563221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1683766" y="0"/>
              </a:moveTo>
              <a:lnTo>
                <a:pt x="1683766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47C35-D2A3-4AF9-8537-85BBCB7712A6}">
      <dsp:nvSpPr>
        <dsp:cNvPr id="0" name=""/>
        <dsp:cNvSpPr/>
      </dsp:nvSpPr>
      <dsp:spPr>
        <a:xfrm>
          <a:off x="696466" y="2563221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3367533" y="0"/>
              </a:moveTo>
              <a:lnTo>
                <a:pt x="3367533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ED55F5-AE53-4A76-9EF7-929761470077}">
      <dsp:nvSpPr>
        <dsp:cNvPr id="0" name=""/>
        <dsp:cNvSpPr/>
      </dsp:nvSpPr>
      <dsp:spPr>
        <a:xfrm>
          <a:off x="3368228" y="1867450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도메인</a:t>
          </a:r>
          <a:r>
            <a:rPr lang="en-US" altLang="ko-KR" sz="1600" kern="1200" dirty="0"/>
            <a:t>	</a:t>
          </a:r>
          <a:endParaRPr lang="ko-KR" altLang="en-US" sz="1600" kern="1200" dirty="0"/>
        </a:p>
      </dsp:txBody>
      <dsp:txXfrm>
        <a:off x="3368228" y="1867450"/>
        <a:ext cx="1391542" cy="695771"/>
      </dsp:txXfrm>
    </dsp:sp>
    <dsp:sp modelId="{1899BFB4-3D31-4298-B0F8-1AD41F75AC8C}">
      <dsp:nvSpPr>
        <dsp:cNvPr id="0" name=""/>
        <dsp:cNvSpPr/>
      </dsp:nvSpPr>
      <dsp:spPr>
        <a:xfrm>
          <a:off x="694" y="2855445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호스트 설정</a:t>
          </a:r>
        </a:p>
      </dsp:txBody>
      <dsp:txXfrm>
        <a:off x="694" y="2855445"/>
        <a:ext cx="1391542" cy="695771"/>
      </dsp:txXfrm>
    </dsp:sp>
    <dsp:sp modelId="{C5075DF2-B91D-4839-A098-7710D6093802}">
      <dsp:nvSpPr>
        <dsp:cNvPr id="0" name=""/>
        <dsp:cNvSpPr/>
      </dsp:nvSpPr>
      <dsp:spPr>
        <a:xfrm>
          <a:off x="1684461" y="2855445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포워딩 설정</a:t>
          </a:r>
        </a:p>
      </dsp:txBody>
      <dsp:txXfrm>
        <a:off x="1684461" y="2855445"/>
        <a:ext cx="1391542" cy="695771"/>
      </dsp:txXfrm>
    </dsp:sp>
    <dsp:sp modelId="{E44E55F2-5EFB-4382-84FE-A86296E9EA1C}">
      <dsp:nvSpPr>
        <dsp:cNvPr id="0" name=""/>
        <dsp:cNvSpPr/>
      </dsp:nvSpPr>
      <dsp:spPr>
        <a:xfrm>
          <a:off x="3368228" y="2855445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네임 서버</a:t>
          </a:r>
        </a:p>
      </dsp:txBody>
      <dsp:txXfrm>
        <a:off x="3368228" y="2855445"/>
        <a:ext cx="1391542" cy="695771"/>
      </dsp:txXfrm>
    </dsp:sp>
    <dsp:sp modelId="{6AFED794-B558-45E4-943E-56E4AB64F806}">
      <dsp:nvSpPr>
        <dsp:cNvPr id="0" name=""/>
        <dsp:cNvSpPr/>
      </dsp:nvSpPr>
      <dsp:spPr>
        <a:xfrm>
          <a:off x="5051995" y="2855445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다이나믹 </a:t>
          </a:r>
          <a:r>
            <a:rPr lang="en-US" altLang="ko-KR" sz="1600" kern="1200" dirty="0"/>
            <a:t>DNS </a:t>
          </a:r>
          <a:endParaRPr lang="ko-KR" altLang="en-US" sz="1600" kern="1200" dirty="0"/>
        </a:p>
      </dsp:txBody>
      <dsp:txXfrm>
        <a:off x="5051995" y="2855445"/>
        <a:ext cx="1391542" cy="695771"/>
      </dsp:txXfrm>
    </dsp:sp>
    <dsp:sp modelId="{F0066904-202F-469B-BA59-F67F8964E152}">
      <dsp:nvSpPr>
        <dsp:cNvPr id="0" name=""/>
        <dsp:cNvSpPr/>
      </dsp:nvSpPr>
      <dsp:spPr>
        <a:xfrm>
          <a:off x="6735762" y="2855445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HOST </a:t>
          </a:r>
          <a:r>
            <a:rPr lang="ko-KR" altLang="en-US" sz="1600" kern="1200" dirty="0"/>
            <a:t>파일</a:t>
          </a:r>
        </a:p>
      </dsp:txBody>
      <dsp:txXfrm>
        <a:off x="6735762" y="2855445"/>
        <a:ext cx="1391542" cy="695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F1954-4B57-45D5-A024-B9CF4BE8C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F2DE88-99B3-4144-8ADF-0527A1D02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BE326-95BD-4163-A9A9-E02F81C6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9926-EF4E-4523-B464-37447BD2826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EC820-E971-4207-A92B-0F3EAD80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20C3F-39A4-4ABB-AFB3-76377061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D5E9-C328-41A6-8FC4-5ECCD0029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30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1F3F8-A7A8-493D-A609-61D716FF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68C16-318C-4D05-9F3F-B4255D078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8BFA9-0A4C-460E-9C4B-88F9043D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9926-EF4E-4523-B464-37447BD2826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93E7F0-36B3-48AF-A2C8-2BF56509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5E171-E104-47A7-95E3-86FB890B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D5E9-C328-41A6-8FC4-5ECCD0029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14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B28056-DDC6-4391-A165-B00A6CB37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973D60-244A-4930-B0FF-854386D52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60DF55-8336-4D97-B5DC-6C473952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9926-EF4E-4523-B464-37447BD2826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1D6A0D-C417-4298-BE8A-A55498B8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5DBEA7-A43F-4CA4-9735-4F2E59EE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D5E9-C328-41A6-8FC4-5ECCD0029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72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D4978-94E9-454F-88AC-AEB6B04D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E95D1-1ABC-441D-8A2B-9F7D2F594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9F1DC2-FD4F-4094-9F35-D777A88F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9926-EF4E-4523-B464-37447BD2826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40E5C-00BF-4216-A15A-C1BFC535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EB0751-9CD0-471B-9616-8157A855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D5E9-C328-41A6-8FC4-5ECCD0029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75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286F2-A982-4322-88F5-81D28AFC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22E637-168B-4813-AB65-63016B8CB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47548-60E4-45C0-8188-0E499D05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9926-EF4E-4523-B464-37447BD2826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385D7B-BDCF-49F7-A82D-A29E8063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EAF8B5-F576-4EED-B180-9F47B828C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D5E9-C328-41A6-8FC4-5ECCD0029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02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77EB3-DF5D-4EAC-BCB1-4090C886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A1EB9E-9E70-4581-A6FE-18E8A3F44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E8D13D-88D5-4867-9D2F-1785E3601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27112F-9B7C-49B6-AA4A-198F40CD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9926-EF4E-4523-B464-37447BD2826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440E9D-8D02-4136-B37E-1CE2EA42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58FEB0-7F4D-4772-9A99-D673FA76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D5E9-C328-41A6-8FC4-5ECCD0029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9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A75BB-3CCB-4ECE-8647-3645C740B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B98D72-0EF9-4838-96FF-DAED0DAC7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DEF2B8-7706-4D1B-9C6A-AA5D0739A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E2EFB5-8337-4075-AFB6-034F51613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18699-D01C-4AAC-A56A-06E7C5CA6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D26D76-BB5D-4DB6-9367-E3A6E79F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9926-EF4E-4523-B464-37447BD2826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FFE40C-E652-43E8-96F0-400FBA6F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8CFC77-C7D9-43BE-801F-C813199D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D5E9-C328-41A6-8FC4-5ECCD0029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72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21213-E3C7-43BA-B2DE-AA9A91E1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70E50E-94A9-4E93-8660-B66A518A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9926-EF4E-4523-B464-37447BD2826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31A661-4097-441C-8477-7CDA0D98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E07DC9-6AE5-4D2C-9EEF-06D656E3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D5E9-C328-41A6-8FC4-5ECCD0029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53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9B6D66-37F0-498C-8B22-241E2C65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9926-EF4E-4523-B464-37447BD2826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8E74BC-C5A1-40D3-B0BA-7894EE0A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8E6AA3-F322-4AD6-852A-8A76B46E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D5E9-C328-41A6-8FC4-5ECCD0029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60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E9957-F927-4735-8F16-3F1016EE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1C1DCA-F33F-4038-98B5-707360E38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2C22A2-62A6-40D8-AFFB-872BFA0B5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D69BF8-C849-4782-B1F7-FDD7FAF3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9926-EF4E-4523-B464-37447BD2826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DB3390-E1FF-4716-B397-9831D4EE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AC1040-5C0D-4A62-A970-3C4FAE0E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D5E9-C328-41A6-8FC4-5ECCD0029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13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F1893-B2B6-4088-8059-D496A64E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B284D9-33A5-4BCA-B474-93699D4DD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4B6665-4A44-4E79-8602-85F4DE2E2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A91F57-E5DE-47A3-979A-2752A3FC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9926-EF4E-4523-B464-37447BD2826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13CE61-C13C-4358-B060-4563AA74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60625A-A7CB-43E3-86F7-C76C579E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D5E9-C328-41A6-8FC4-5ECCD0029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64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612BC9-7F34-42D1-90AE-2E638331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84EBB3-8850-4CC6-8660-507307D06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A3E039-EB5C-4870-95D8-9B1EF67B3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A9926-EF4E-4523-B464-37447BD2826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78D41-9021-499D-BA3B-3E135BF3D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C7882-CA8A-470D-9C2C-647B98633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3D5E9-C328-41A6-8FC4-5ECCD0029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4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ixabay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0C156-DE55-4073-981C-EC4211DFD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리소스 준비하기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4D6A4D-9574-43CF-A3F6-93DFBE96B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583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0C156-DE55-4073-981C-EC4211DFD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 시스템 설계하기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4D6A4D-9574-43CF-A3F6-93DFBE96B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315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0C156-DE55-4073-981C-EC4211DFD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8324"/>
            <a:ext cx="9144000" cy="606684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네트워크 구성도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4D6A4D-9574-43CF-A3F6-93DFBE96B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FFFFFF"/>
                </a:solidFill>
                <a:effectLst/>
                <a:latin typeface="Noto Sans KR"/>
              </a:rPr>
              <a:t>도메인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FFFFFF"/>
                </a:solidFill>
                <a:effectLst/>
                <a:latin typeface="Noto Sans KR"/>
              </a:rPr>
              <a:t>네임서버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Noto Sans KR"/>
              </a:rPr>
              <a:t>, HTTPS</a:t>
            </a:r>
          </a:p>
          <a:p>
            <a:endParaRPr lang="ko-KR" altLang="en-US" dirty="0"/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66273672-4E73-4E37-A844-0EA10F9D58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8265257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5339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0C156-DE55-4073-981C-EC4211DFD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713"/>
            <a:ext cx="9144000" cy="806190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SQL</a:t>
            </a:r>
            <a:r>
              <a:rPr lang="ko-KR" altLang="en-US" sz="4000" dirty="0"/>
              <a:t>을 이용한 데이터 베이스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4D6A4D-9574-43CF-A3F6-93DFBE96B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972" y="1459874"/>
            <a:ext cx="9144000" cy="427689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ko-KR" dirty="0">
                <a:solidFill>
                  <a:srgbClr val="800000"/>
                </a:solidFill>
                <a:effectLst/>
                <a:latin typeface="nanumgothic D2coding"/>
              </a:rPr>
              <a:t>&lt;!DOCTYPE</a:t>
            </a:r>
            <a:r>
              <a:rPr lang="en-US" altLang="ko-KR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dirty="0">
                <a:solidFill>
                  <a:srgbClr val="FF0000"/>
                </a:solidFill>
                <a:effectLst/>
                <a:latin typeface="nanumgothic D2coding"/>
              </a:rPr>
              <a:t>html</a:t>
            </a:r>
            <a:r>
              <a:rPr lang="en-US" altLang="ko-KR" dirty="0">
                <a:solidFill>
                  <a:srgbClr val="800000"/>
                </a:solidFill>
                <a:effectLst/>
                <a:latin typeface="nanumgothic D2coding"/>
              </a:rPr>
              <a:t>&gt;</a:t>
            </a:r>
            <a:endParaRPr lang="en-US" altLang="ko-KR" dirty="0">
              <a:solidFill>
                <a:srgbClr val="000000"/>
              </a:solidFill>
              <a:effectLst/>
              <a:latin typeface="nanumgothic D2coding"/>
            </a:endParaRPr>
          </a:p>
          <a:p>
            <a:pPr algn="l"/>
            <a:r>
              <a:rPr lang="en-US" altLang="ko-KR" dirty="0">
                <a:solidFill>
                  <a:srgbClr val="800000"/>
                </a:solidFill>
                <a:effectLst/>
                <a:latin typeface="nanumgothic D2coding"/>
              </a:rPr>
              <a:t>&lt;html</a:t>
            </a:r>
            <a:r>
              <a:rPr lang="en-US" altLang="ko-KR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dirty="0">
                <a:solidFill>
                  <a:srgbClr val="FF0000"/>
                </a:solidFill>
                <a:effectLst/>
                <a:latin typeface="nanumgothic D2coding"/>
              </a:rPr>
              <a:t>lang</a:t>
            </a:r>
            <a:r>
              <a:rPr lang="en-US" altLang="ko-KR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dirty="0">
                <a:solidFill>
                  <a:srgbClr val="0000FF"/>
                </a:solidFill>
                <a:effectLst/>
                <a:latin typeface="nanumgothic D2coding"/>
              </a:rPr>
              <a:t>"ko"</a:t>
            </a:r>
            <a:r>
              <a:rPr lang="en-US" altLang="ko-KR" dirty="0">
                <a:solidFill>
                  <a:srgbClr val="800000"/>
                </a:solidFill>
                <a:effectLst/>
                <a:latin typeface="nanumgothic D2coding"/>
              </a:rPr>
              <a:t>&gt;</a:t>
            </a:r>
            <a:endParaRPr lang="en-US" altLang="ko-KR" dirty="0">
              <a:solidFill>
                <a:srgbClr val="000000"/>
              </a:solidFill>
              <a:effectLst/>
              <a:latin typeface="nanumgothic D2coding"/>
            </a:endParaRPr>
          </a:p>
          <a:p>
            <a:pPr algn="l"/>
            <a:r>
              <a:rPr lang="en-US" altLang="ko-KR" dirty="0">
                <a:solidFill>
                  <a:srgbClr val="800000"/>
                </a:solidFill>
                <a:effectLst/>
                <a:latin typeface="nanumgothic D2coding"/>
              </a:rPr>
              <a:t>&lt;head&gt;</a:t>
            </a:r>
            <a:endParaRPr lang="en-US" altLang="ko-KR" dirty="0">
              <a:solidFill>
                <a:srgbClr val="000000"/>
              </a:solidFill>
              <a:effectLst/>
              <a:latin typeface="nanumgothic D2coding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effectLst/>
                <a:latin typeface="nanumgothic D2coding"/>
              </a:rPr>
              <a:t>    </a:t>
            </a:r>
            <a:r>
              <a:rPr lang="en-US" altLang="ko-KR" dirty="0">
                <a:solidFill>
                  <a:srgbClr val="800000"/>
                </a:solidFill>
                <a:effectLst/>
                <a:latin typeface="nanumgothic D2coding"/>
              </a:rPr>
              <a:t>&lt;meta</a:t>
            </a:r>
            <a:r>
              <a:rPr lang="en-US" altLang="ko-KR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dirty="0">
                <a:solidFill>
                  <a:srgbClr val="FF0000"/>
                </a:solidFill>
                <a:effectLst/>
                <a:latin typeface="nanumgothic D2coding"/>
              </a:rPr>
              <a:t>charset</a:t>
            </a:r>
            <a:r>
              <a:rPr lang="en-US" altLang="ko-KR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dirty="0">
                <a:solidFill>
                  <a:srgbClr val="0000FF"/>
                </a:solidFill>
                <a:effectLst/>
                <a:latin typeface="nanumgothic D2coding"/>
              </a:rPr>
              <a:t>"UTF-8"</a:t>
            </a:r>
            <a:r>
              <a:rPr lang="en-US" altLang="ko-KR" dirty="0">
                <a:solidFill>
                  <a:srgbClr val="800000"/>
                </a:solidFill>
                <a:effectLst/>
                <a:latin typeface="nanumgothic D2coding"/>
              </a:rPr>
              <a:t>&gt;</a:t>
            </a:r>
            <a:endParaRPr lang="en-US" altLang="ko-KR" dirty="0">
              <a:solidFill>
                <a:srgbClr val="000000"/>
              </a:solidFill>
              <a:effectLst/>
              <a:latin typeface="nanumgothic D2coding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effectLst/>
                <a:latin typeface="nanumgothic D2coding"/>
              </a:rPr>
              <a:t>    </a:t>
            </a:r>
            <a:r>
              <a:rPr lang="en-US" altLang="ko-KR" dirty="0">
                <a:solidFill>
                  <a:srgbClr val="800000"/>
                </a:solidFill>
                <a:effectLst/>
                <a:latin typeface="nanumgothic D2coding"/>
              </a:rPr>
              <a:t>&lt;meta</a:t>
            </a:r>
            <a:r>
              <a:rPr lang="en-US" altLang="ko-KR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dirty="0">
                <a:solidFill>
                  <a:srgbClr val="FF0000"/>
                </a:solidFill>
                <a:effectLst/>
                <a:latin typeface="nanumgothic D2coding"/>
              </a:rPr>
              <a:t>http-</a:t>
            </a:r>
            <a:r>
              <a:rPr lang="en-US" altLang="ko-KR" dirty="0" err="1">
                <a:solidFill>
                  <a:srgbClr val="FF0000"/>
                </a:solidFill>
                <a:effectLst/>
                <a:latin typeface="nanumgothic D2coding"/>
              </a:rPr>
              <a:t>equiv</a:t>
            </a:r>
            <a:r>
              <a:rPr lang="en-US" altLang="ko-KR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dirty="0">
                <a:solidFill>
                  <a:srgbClr val="0000FF"/>
                </a:solidFill>
                <a:effectLst/>
                <a:latin typeface="nanumgothic D2coding"/>
              </a:rPr>
              <a:t>"X-UA-Compatible"</a:t>
            </a:r>
            <a:r>
              <a:rPr lang="en-US" altLang="ko-KR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dirty="0">
                <a:solidFill>
                  <a:srgbClr val="FF0000"/>
                </a:solidFill>
                <a:effectLst/>
                <a:latin typeface="nanumgothic D2coding"/>
              </a:rPr>
              <a:t>content</a:t>
            </a:r>
            <a:r>
              <a:rPr lang="en-US" altLang="ko-KR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dirty="0">
                <a:solidFill>
                  <a:srgbClr val="0000FF"/>
                </a:solidFill>
                <a:effectLst/>
                <a:latin typeface="nanumgothic D2coding"/>
              </a:rPr>
              <a:t>"IE=edge"</a:t>
            </a:r>
            <a:r>
              <a:rPr lang="en-US" altLang="ko-KR" dirty="0">
                <a:solidFill>
                  <a:srgbClr val="800000"/>
                </a:solidFill>
                <a:effectLst/>
                <a:latin typeface="nanumgothic D2coding"/>
              </a:rPr>
              <a:t>&gt;</a:t>
            </a:r>
            <a:endParaRPr lang="en-US" altLang="ko-KR" dirty="0">
              <a:solidFill>
                <a:srgbClr val="000000"/>
              </a:solidFill>
              <a:effectLst/>
              <a:latin typeface="nanumgothic D2coding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effectLst/>
                <a:latin typeface="nanumgothic D2coding"/>
              </a:rPr>
              <a:t>    </a:t>
            </a:r>
            <a:r>
              <a:rPr lang="en-US" altLang="ko-KR" dirty="0">
                <a:solidFill>
                  <a:srgbClr val="800000"/>
                </a:solidFill>
                <a:effectLst/>
                <a:latin typeface="nanumgothic D2coding"/>
              </a:rPr>
              <a:t>&lt;meta</a:t>
            </a:r>
            <a:r>
              <a:rPr lang="en-US" altLang="ko-KR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dirty="0">
                <a:solidFill>
                  <a:srgbClr val="FF0000"/>
                </a:solidFill>
                <a:effectLst/>
                <a:latin typeface="nanumgothic D2coding"/>
              </a:rPr>
              <a:t>name</a:t>
            </a:r>
            <a:r>
              <a:rPr lang="en-US" altLang="ko-KR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dirty="0">
                <a:solidFill>
                  <a:srgbClr val="0000FF"/>
                </a:solidFill>
                <a:effectLst/>
                <a:latin typeface="nanumgothic D2coding"/>
              </a:rPr>
              <a:t>"viewport"</a:t>
            </a:r>
            <a:r>
              <a:rPr lang="en-US" altLang="ko-KR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dirty="0">
                <a:solidFill>
                  <a:srgbClr val="FF0000"/>
                </a:solidFill>
                <a:effectLst/>
                <a:latin typeface="nanumgothic D2coding"/>
              </a:rPr>
              <a:t>content</a:t>
            </a:r>
            <a:r>
              <a:rPr lang="en-US" altLang="ko-KR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dirty="0">
                <a:solidFill>
                  <a:srgbClr val="0000FF"/>
                </a:solidFill>
                <a:effectLst/>
                <a:latin typeface="nanumgothic D2coding"/>
              </a:rPr>
              <a:t>"width=device-width, initial-scale=1.0"</a:t>
            </a:r>
            <a:r>
              <a:rPr lang="en-US" altLang="ko-KR" dirty="0">
                <a:solidFill>
                  <a:srgbClr val="800000"/>
                </a:solidFill>
                <a:effectLst/>
                <a:latin typeface="nanumgothic D2coding"/>
              </a:rPr>
              <a:t>&gt;</a:t>
            </a:r>
            <a:endParaRPr lang="en-US" altLang="ko-KR" dirty="0">
              <a:solidFill>
                <a:srgbClr val="000000"/>
              </a:solidFill>
              <a:effectLst/>
              <a:latin typeface="nanumgothic D2coding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effectLst/>
                <a:latin typeface="nanumgothic D2coding"/>
              </a:rPr>
              <a:t>    </a:t>
            </a:r>
            <a:r>
              <a:rPr lang="en-US" altLang="ko-KR" dirty="0">
                <a:solidFill>
                  <a:srgbClr val="800000"/>
                </a:solidFill>
                <a:effectLst/>
                <a:latin typeface="nanumgothic D2coding"/>
              </a:rPr>
              <a:t>&lt;link</a:t>
            </a:r>
            <a:r>
              <a:rPr lang="en-US" altLang="ko-KR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effectLst/>
                <a:latin typeface="nanumgothic D2coding"/>
              </a:rPr>
              <a:t>rel</a:t>
            </a:r>
            <a:r>
              <a:rPr lang="en-US" altLang="ko-KR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dirty="0">
                <a:solidFill>
                  <a:srgbClr val="0000FF"/>
                </a:solidFill>
                <a:effectLst/>
                <a:latin typeface="nanumgothic D2coding"/>
              </a:rPr>
              <a:t>"shortcut icon"</a:t>
            </a:r>
            <a:r>
              <a:rPr lang="en-US" altLang="ko-KR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effectLst/>
                <a:latin typeface="nanumgothic D2coding"/>
              </a:rPr>
              <a:t>href</a:t>
            </a:r>
            <a:r>
              <a:rPr lang="en-US" altLang="ko-KR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dirty="0">
                <a:solidFill>
                  <a:srgbClr val="0000FF"/>
                </a:solidFill>
                <a:effectLst/>
                <a:latin typeface="nanumgothic D2coding"/>
              </a:rPr>
              <a:t>"images/favicon.ico"</a:t>
            </a:r>
            <a:r>
              <a:rPr lang="en-US" altLang="ko-KR" dirty="0">
                <a:solidFill>
                  <a:srgbClr val="800000"/>
                </a:solidFill>
                <a:effectLst/>
                <a:latin typeface="nanumgothic D2coding"/>
              </a:rPr>
              <a:t>&gt;</a:t>
            </a:r>
            <a:endParaRPr lang="en-US" altLang="ko-KR" dirty="0">
              <a:solidFill>
                <a:srgbClr val="000000"/>
              </a:solidFill>
              <a:effectLst/>
              <a:latin typeface="nanumgothic D2coding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effectLst/>
                <a:latin typeface="nanumgothic D2coding"/>
              </a:rPr>
              <a:t>    </a:t>
            </a:r>
            <a:r>
              <a:rPr lang="en-US" altLang="ko-KR" dirty="0">
                <a:solidFill>
                  <a:srgbClr val="800000"/>
                </a:solidFill>
                <a:effectLst/>
                <a:latin typeface="nanumgothic D2coding"/>
              </a:rPr>
              <a:t>&lt;link</a:t>
            </a:r>
            <a:r>
              <a:rPr lang="en-US" altLang="ko-KR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effectLst/>
                <a:latin typeface="nanumgothic D2coding"/>
              </a:rPr>
              <a:t>rel</a:t>
            </a:r>
            <a:r>
              <a:rPr lang="en-US" altLang="ko-KR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dirty="0">
                <a:solidFill>
                  <a:srgbClr val="0000FF"/>
                </a:solidFill>
                <a:effectLst/>
                <a:latin typeface="nanumgothic D2coding"/>
              </a:rPr>
              <a:t>"stylesheet"</a:t>
            </a:r>
            <a:r>
              <a:rPr lang="en-US" altLang="ko-KR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effectLst/>
                <a:latin typeface="nanumgothic D2coding"/>
              </a:rPr>
              <a:t>href</a:t>
            </a:r>
            <a:r>
              <a:rPr lang="en-US" altLang="ko-KR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dirty="0">
                <a:solidFill>
                  <a:srgbClr val="0000FF"/>
                </a:solidFill>
                <a:effectLst/>
                <a:latin typeface="nanumgothic D2coding"/>
              </a:rPr>
              <a:t>"</a:t>
            </a:r>
            <a:r>
              <a:rPr lang="en-US" altLang="ko-KR" dirty="0" err="1">
                <a:solidFill>
                  <a:srgbClr val="0000FF"/>
                </a:solidFill>
                <a:effectLst/>
                <a:latin typeface="nanumgothic D2coding"/>
              </a:rPr>
              <a:t>css</a:t>
            </a:r>
            <a:r>
              <a:rPr lang="en-US" altLang="ko-KR" dirty="0">
                <a:solidFill>
                  <a:srgbClr val="0000FF"/>
                </a:solidFill>
                <a:effectLst/>
                <a:latin typeface="nanumgothic D2coding"/>
              </a:rPr>
              <a:t>/reset.css"</a:t>
            </a:r>
            <a:r>
              <a:rPr lang="en-US" altLang="ko-KR" dirty="0">
                <a:solidFill>
                  <a:srgbClr val="800000"/>
                </a:solidFill>
                <a:effectLst/>
                <a:latin typeface="nanumgothic D2coding"/>
              </a:rPr>
              <a:t>&gt;</a:t>
            </a:r>
            <a:endParaRPr lang="en-US" altLang="ko-KR" dirty="0">
              <a:solidFill>
                <a:srgbClr val="000000"/>
              </a:solidFill>
              <a:effectLst/>
              <a:latin typeface="nanumgothic D2coding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effectLst/>
                <a:latin typeface="nanumgothic D2coding"/>
              </a:rPr>
              <a:t>    </a:t>
            </a:r>
            <a:r>
              <a:rPr lang="en-US" altLang="ko-KR" dirty="0">
                <a:solidFill>
                  <a:srgbClr val="800000"/>
                </a:solidFill>
                <a:effectLst/>
                <a:latin typeface="nanumgothic D2coding"/>
              </a:rPr>
              <a:t>&lt;link</a:t>
            </a:r>
            <a:r>
              <a:rPr lang="en-US" altLang="ko-KR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effectLst/>
                <a:latin typeface="nanumgothic D2coding"/>
              </a:rPr>
              <a:t>rel</a:t>
            </a:r>
            <a:r>
              <a:rPr lang="en-US" altLang="ko-KR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dirty="0">
                <a:solidFill>
                  <a:srgbClr val="0000FF"/>
                </a:solidFill>
                <a:effectLst/>
                <a:latin typeface="nanumgothic D2coding"/>
              </a:rPr>
              <a:t>"stylesheet"</a:t>
            </a:r>
            <a:r>
              <a:rPr lang="en-US" altLang="ko-KR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effectLst/>
                <a:latin typeface="nanumgothic D2coding"/>
              </a:rPr>
              <a:t>href</a:t>
            </a:r>
            <a:r>
              <a:rPr lang="en-US" altLang="ko-KR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dirty="0">
                <a:solidFill>
                  <a:srgbClr val="0000FF"/>
                </a:solidFill>
                <a:effectLst/>
                <a:latin typeface="nanumgothic D2coding"/>
              </a:rPr>
              <a:t>"</a:t>
            </a:r>
            <a:r>
              <a:rPr lang="en-US" altLang="ko-KR" dirty="0" err="1">
                <a:solidFill>
                  <a:srgbClr val="0000FF"/>
                </a:solidFill>
                <a:effectLst/>
                <a:latin typeface="nanumgothic D2coding"/>
              </a:rPr>
              <a:t>css</a:t>
            </a:r>
            <a:r>
              <a:rPr lang="en-US" altLang="ko-KR" dirty="0">
                <a:solidFill>
                  <a:srgbClr val="0000FF"/>
                </a:solidFill>
                <a:effectLst/>
                <a:latin typeface="nanumgothic D2coding"/>
              </a:rPr>
              <a:t>/style.css"</a:t>
            </a:r>
            <a:r>
              <a:rPr lang="en-US" altLang="ko-KR" dirty="0">
                <a:solidFill>
                  <a:srgbClr val="800000"/>
                </a:solidFill>
                <a:effectLst/>
                <a:latin typeface="nanumgothic D2coding"/>
              </a:rPr>
              <a:t>&gt;</a:t>
            </a:r>
            <a:endParaRPr lang="en-US" altLang="ko-KR" dirty="0">
              <a:solidFill>
                <a:srgbClr val="000000"/>
              </a:solidFill>
              <a:effectLst/>
              <a:latin typeface="nanumgothic D2coding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effectLst/>
                <a:latin typeface="nanumgothic D2coding"/>
              </a:rPr>
              <a:t>    </a:t>
            </a:r>
            <a:r>
              <a:rPr lang="en-US" altLang="ko-KR" dirty="0">
                <a:solidFill>
                  <a:srgbClr val="800000"/>
                </a:solidFill>
                <a:effectLst/>
                <a:latin typeface="nanumgothic D2coding"/>
              </a:rPr>
              <a:t>&lt;title&gt;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nanumgothic D2coding"/>
              </a:rPr>
              <a:t>이사선</a:t>
            </a:r>
            <a:r>
              <a:rPr lang="ko-KR" altLang="en-US" dirty="0">
                <a:solidFill>
                  <a:srgbClr val="000000"/>
                </a:solidFill>
                <a:effectLst/>
                <a:latin typeface="nanumgothic D2coding"/>
              </a:rPr>
              <a:t> 포트폴리오</a:t>
            </a:r>
            <a:r>
              <a:rPr lang="en-US" altLang="ko-KR" dirty="0">
                <a:solidFill>
                  <a:srgbClr val="800000"/>
                </a:solidFill>
                <a:effectLst/>
                <a:latin typeface="nanumgothic D2coding"/>
              </a:rPr>
              <a:t>&lt;/title&gt;</a:t>
            </a:r>
            <a:endParaRPr lang="en-US" altLang="ko-KR" dirty="0">
              <a:solidFill>
                <a:srgbClr val="000000"/>
              </a:solidFill>
              <a:effectLst/>
              <a:latin typeface="nanumgothic D2coding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effectLst/>
                <a:latin typeface="nanumgothic D2coding"/>
              </a:rPr>
              <a:t>  </a:t>
            </a:r>
            <a:r>
              <a:rPr lang="en-US" altLang="ko-KR" dirty="0">
                <a:solidFill>
                  <a:srgbClr val="800000"/>
                </a:solidFill>
                <a:effectLst/>
                <a:latin typeface="nanumgothic D2coding"/>
              </a:rPr>
              <a:t>&lt;/head&gt;</a:t>
            </a:r>
            <a:endParaRPr lang="en-US" altLang="ko-KR" dirty="0">
              <a:solidFill>
                <a:srgbClr val="000000"/>
              </a:solidFill>
              <a:effectLst/>
              <a:latin typeface="nanumgothic D2coding"/>
            </a:endParaRPr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418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0C156-DE55-4073-981C-EC4211DFD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713"/>
            <a:ext cx="9144000" cy="806190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SQL</a:t>
            </a:r>
            <a:r>
              <a:rPr lang="ko-KR" altLang="en-US" sz="4000" dirty="0"/>
              <a:t>을 이용한 데이터 베이스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4D6A4D-9574-43CF-A3F6-93DFBE96B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255" y="1180407"/>
            <a:ext cx="5153890" cy="550288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&lt;body&gt;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pPr algn="l"/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&lt;div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nanumgothic D2coding"/>
              </a:rPr>
              <a:t>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"wrap"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pPr algn="l"/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&lt;header&gt;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pPr algn="l"/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&lt;div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nanumgothic D2coding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"container"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pPr algn="l"/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&lt;h2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nanumgothic D2coding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nanumgothic D2coding"/>
              </a:rPr>
              <a:t>sr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-only"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&gt;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nanumgothic D2coding"/>
              </a:rPr>
              <a:t>이사선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 포트폴리오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&lt;/h2&gt;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pPr algn="l"/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</a:t>
            </a:r>
          </a:p>
          <a:p>
            <a:pPr algn="l"/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&lt;nav&gt;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pPr algn="l"/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&lt;ul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nanumgothic D2coding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nanumgothic D2coding"/>
              </a:rPr>
              <a:t>gnb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nanumgothic D2coding"/>
              </a:rPr>
              <a:t>clearfix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pPr algn="l"/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&lt;li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nanumgothic D2coding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"on"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&gt;&lt;a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nanumgothic D2coding"/>
              </a:rPr>
              <a:t>href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"#"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HOME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&lt;/a&gt;&lt;/li&gt;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pPr algn="l"/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&lt;li&gt;&lt;a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nanumgothic D2coding"/>
              </a:rPr>
              <a:t>href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"#"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ABOUT ME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&lt;/a&gt;&lt;/li&gt;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pPr algn="l"/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&lt;li&gt;&lt;a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nanumgothic D2coding"/>
              </a:rPr>
              <a:t>href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"#"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SKILLS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&lt;/a&gt;&lt;/li&gt;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pPr algn="l"/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&lt;li&gt;&lt;a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nanumgothic D2coding"/>
              </a:rPr>
              <a:t>href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"#"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PORTFOLIO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&lt;/a&gt;&lt;/li&gt;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pPr algn="l"/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&lt;li&gt;&lt;a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nanumgothic D2coding"/>
              </a:rPr>
              <a:t>href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"#"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CONTACT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&lt;/a&gt;&lt;/li&gt;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pPr algn="l"/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&lt;/ul&gt;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pPr algn="l"/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&lt;/nav&gt;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pPr algn="l"/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&lt;/div&gt;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pPr algn="l"/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&lt;/header&gt;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pPr algn="l"/>
            <a:endParaRPr lang="en-US" altLang="ko-KR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8455F80-E1C2-4CD8-A1E3-C61592283A7C}"/>
              </a:ext>
            </a:extLst>
          </p:cNvPr>
          <p:cNvSpPr txBox="1">
            <a:spLocks/>
          </p:cNvSpPr>
          <p:nvPr/>
        </p:nvSpPr>
        <p:spPr>
          <a:xfrm>
            <a:off x="5834744" y="1180407"/>
            <a:ext cx="5719947" cy="550288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      </a:t>
            </a:r>
            <a:r>
              <a:rPr lang="en-US" altLang="ko-KR" dirty="0">
                <a:solidFill>
                  <a:srgbClr val="800000"/>
                </a:solidFill>
                <a:latin typeface="nanumgothic D2coding"/>
              </a:rPr>
              <a:t>&lt;section</a:t>
            </a:r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nanumgothic D2coding"/>
              </a:rPr>
              <a:t>id</a:t>
            </a:r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nanumgothic D2coding"/>
              </a:rPr>
              <a:t>"home"</a:t>
            </a:r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nanumgothic D2coding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nanumgothic D2coding"/>
              </a:rPr>
              <a:t>"content0"</a:t>
            </a:r>
            <a:r>
              <a:rPr lang="en-US" altLang="ko-KR" dirty="0">
                <a:solidFill>
                  <a:srgbClr val="800000"/>
                </a:solidFill>
                <a:latin typeface="nanumgothic D2coding"/>
              </a:rPr>
              <a:t>&gt;</a:t>
            </a:r>
            <a:endParaRPr lang="en-US" altLang="ko-KR" dirty="0">
              <a:solidFill>
                <a:srgbClr val="000000"/>
              </a:solidFill>
              <a:latin typeface="nanumgothic D2coding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        </a:t>
            </a:r>
            <a:r>
              <a:rPr lang="en-US" altLang="ko-KR" dirty="0">
                <a:solidFill>
                  <a:srgbClr val="800000"/>
                </a:solidFill>
                <a:latin typeface="nanumgothic D2coding"/>
              </a:rPr>
              <a:t>&lt;div</a:t>
            </a:r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nanumgothic D2coding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nanumgothic D2coding"/>
              </a:rPr>
              <a:t>"container"</a:t>
            </a:r>
            <a:r>
              <a:rPr lang="en-US" altLang="ko-KR" dirty="0">
                <a:solidFill>
                  <a:srgbClr val="800000"/>
                </a:solidFill>
                <a:latin typeface="nanumgothic D2coding"/>
              </a:rPr>
              <a:t>&gt;</a:t>
            </a:r>
            <a:endParaRPr lang="en-US" altLang="ko-KR" dirty="0">
              <a:solidFill>
                <a:srgbClr val="000000"/>
              </a:solidFill>
              <a:latin typeface="nanumgothic D2coding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          </a:t>
            </a:r>
            <a:r>
              <a:rPr lang="en-US" altLang="ko-KR" dirty="0">
                <a:solidFill>
                  <a:srgbClr val="800000"/>
                </a:solidFill>
                <a:latin typeface="nanumgothic D2coding"/>
              </a:rPr>
              <a:t>&lt;p&gt;&lt;/p&gt;</a:t>
            </a:r>
            <a:endParaRPr lang="en-US" altLang="ko-KR" dirty="0">
              <a:solidFill>
                <a:srgbClr val="000000"/>
              </a:solidFill>
              <a:latin typeface="nanumgothic D2coding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        </a:t>
            </a:r>
            <a:r>
              <a:rPr lang="en-US" altLang="ko-KR" dirty="0">
                <a:solidFill>
                  <a:srgbClr val="800000"/>
                </a:solidFill>
                <a:latin typeface="nanumgothic D2coding"/>
              </a:rPr>
              <a:t>&lt;/div&gt;</a:t>
            </a:r>
            <a:endParaRPr lang="en-US" altLang="ko-KR" dirty="0">
              <a:solidFill>
                <a:srgbClr val="000000"/>
              </a:solidFill>
              <a:latin typeface="nanumgothic D2coding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      </a:t>
            </a:r>
            <a:r>
              <a:rPr lang="en-US" altLang="ko-KR" dirty="0">
                <a:solidFill>
                  <a:srgbClr val="800000"/>
                </a:solidFill>
                <a:latin typeface="nanumgothic D2coding"/>
              </a:rPr>
              <a:t>&lt;/section&gt;</a:t>
            </a:r>
            <a:endParaRPr lang="en-US" altLang="ko-KR" dirty="0">
              <a:solidFill>
                <a:srgbClr val="000000"/>
              </a:solidFill>
              <a:latin typeface="nanumgothic D2coding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      </a:t>
            </a:r>
            <a:r>
              <a:rPr lang="en-US" altLang="ko-KR" dirty="0">
                <a:solidFill>
                  <a:srgbClr val="800000"/>
                </a:solidFill>
                <a:latin typeface="nanumgothic D2coding"/>
              </a:rPr>
              <a:t>&lt;section&gt;</a:t>
            </a:r>
            <a:endParaRPr lang="en-US" altLang="ko-KR" dirty="0">
              <a:solidFill>
                <a:srgbClr val="000000"/>
              </a:solidFill>
              <a:latin typeface="nanumgothic D2coding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        </a:t>
            </a:r>
            <a:r>
              <a:rPr lang="en-US" altLang="ko-KR" dirty="0">
                <a:solidFill>
                  <a:srgbClr val="800000"/>
                </a:solidFill>
                <a:latin typeface="nanumgothic D2coding"/>
              </a:rPr>
              <a:t>&lt;div</a:t>
            </a:r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nanumgothic D2coding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nanumgothic D2coding"/>
              </a:rPr>
              <a:t>"content1"</a:t>
            </a:r>
            <a:r>
              <a:rPr lang="en-US" altLang="ko-KR" dirty="0">
                <a:solidFill>
                  <a:srgbClr val="800000"/>
                </a:solidFill>
                <a:latin typeface="nanumgothic D2coding"/>
              </a:rPr>
              <a:t>&gt;</a:t>
            </a:r>
            <a:endParaRPr lang="en-US" altLang="ko-KR" dirty="0">
              <a:solidFill>
                <a:srgbClr val="000000"/>
              </a:solidFill>
              <a:latin typeface="nanumgothic D2coding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          </a:t>
            </a:r>
            <a:r>
              <a:rPr lang="en-US" altLang="ko-KR" dirty="0">
                <a:solidFill>
                  <a:srgbClr val="800000"/>
                </a:solidFill>
                <a:latin typeface="nanumgothic D2coding"/>
              </a:rPr>
              <a:t>&lt;h2&gt;</a:t>
            </a:r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ABOUT ME</a:t>
            </a:r>
            <a:r>
              <a:rPr lang="en-US" altLang="ko-KR" dirty="0">
                <a:solidFill>
                  <a:srgbClr val="800000"/>
                </a:solidFill>
                <a:latin typeface="nanumgothic D2coding"/>
              </a:rPr>
              <a:t>&lt;/h2&gt;</a:t>
            </a:r>
            <a:endParaRPr lang="en-US" altLang="ko-KR" dirty="0">
              <a:solidFill>
                <a:srgbClr val="000000"/>
              </a:solidFill>
              <a:latin typeface="nanumgothic D2coding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         </a:t>
            </a:r>
            <a:r>
              <a:rPr lang="en-US" altLang="ko-KR" dirty="0">
                <a:solidFill>
                  <a:srgbClr val="800000"/>
                </a:solidFill>
                <a:latin typeface="nanumgothic D2coding"/>
              </a:rPr>
              <a:t>&lt;/div&gt;</a:t>
            </a:r>
            <a:endParaRPr lang="en-US" altLang="ko-KR" dirty="0">
              <a:solidFill>
                <a:srgbClr val="000000"/>
              </a:solidFill>
              <a:latin typeface="nanumgothic D2coding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        </a:t>
            </a:r>
            <a:r>
              <a:rPr lang="en-US" altLang="ko-KR" dirty="0">
                <a:solidFill>
                  <a:srgbClr val="800000"/>
                </a:solidFill>
                <a:latin typeface="nanumgothic D2coding"/>
              </a:rPr>
              <a:t>&lt;div</a:t>
            </a:r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nanumgothic D2coding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nanumgothic D2coding"/>
              </a:rPr>
              <a:t>"content2"</a:t>
            </a:r>
            <a:r>
              <a:rPr lang="en-US" altLang="ko-KR" dirty="0">
                <a:solidFill>
                  <a:srgbClr val="800000"/>
                </a:solidFill>
                <a:latin typeface="nanumgothic D2coding"/>
              </a:rPr>
              <a:t>&gt;</a:t>
            </a:r>
            <a:endParaRPr lang="en-US" altLang="ko-KR" dirty="0">
              <a:solidFill>
                <a:srgbClr val="000000"/>
              </a:solidFill>
              <a:latin typeface="nanumgothic D2coding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          </a:t>
            </a:r>
            <a:r>
              <a:rPr lang="en-US" altLang="ko-KR" dirty="0">
                <a:solidFill>
                  <a:srgbClr val="800000"/>
                </a:solidFill>
                <a:latin typeface="nanumgothic D2coding"/>
              </a:rPr>
              <a:t>&lt;div</a:t>
            </a:r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nanumgothic D2coding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nanumgothic D2coding"/>
              </a:rPr>
              <a:t>"profile"</a:t>
            </a:r>
            <a:r>
              <a:rPr lang="en-US" altLang="ko-KR" dirty="0">
                <a:solidFill>
                  <a:srgbClr val="800000"/>
                </a:solidFill>
                <a:latin typeface="nanumgothic D2coding"/>
              </a:rPr>
              <a:t>&gt;</a:t>
            </a:r>
            <a:endParaRPr lang="en-US" altLang="ko-KR" dirty="0">
              <a:solidFill>
                <a:srgbClr val="000000"/>
              </a:solidFill>
              <a:latin typeface="nanumgothic D2coding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            </a:t>
            </a:r>
            <a:r>
              <a:rPr lang="en-US" altLang="ko-KR" dirty="0">
                <a:solidFill>
                  <a:srgbClr val="800000"/>
                </a:solidFill>
                <a:latin typeface="nanumgothic D2coding"/>
              </a:rPr>
              <a:t>&lt;h2</a:t>
            </a:r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nanumgothic D2coding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nanumgothic D2coding"/>
              </a:rPr>
              <a:t>"</a:t>
            </a:r>
            <a:r>
              <a:rPr lang="en-US" altLang="ko-KR" dirty="0" err="1">
                <a:solidFill>
                  <a:srgbClr val="0000FF"/>
                </a:solidFill>
                <a:latin typeface="nanumgothic D2coding"/>
              </a:rPr>
              <a:t>sr</a:t>
            </a:r>
            <a:r>
              <a:rPr lang="en-US" altLang="ko-KR" dirty="0">
                <a:solidFill>
                  <a:srgbClr val="0000FF"/>
                </a:solidFill>
                <a:latin typeface="nanumgothic D2coding"/>
              </a:rPr>
              <a:t>-only"</a:t>
            </a:r>
            <a:r>
              <a:rPr lang="en-US" altLang="ko-KR" dirty="0">
                <a:solidFill>
                  <a:srgbClr val="800000"/>
                </a:solidFill>
                <a:latin typeface="nanumgothic D2coding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SKILL</a:t>
            </a:r>
            <a:r>
              <a:rPr lang="en-US" altLang="ko-KR" dirty="0">
                <a:solidFill>
                  <a:srgbClr val="800000"/>
                </a:solidFill>
                <a:latin typeface="nanumgothic D2coding"/>
              </a:rPr>
              <a:t>&lt;/h2&gt;</a:t>
            </a:r>
            <a:endParaRPr lang="en-US" altLang="ko-KR" dirty="0">
              <a:solidFill>
                <a:srgbClr val="000000"/>
              </a:solidFill>
              <a:latin typeface="nanumgothic D2coding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            </a:t>
            </a:r>
            <a:r>
              <a:rPr lang="en-US" altLang="ko-KR" dirty="0">
                <a:solidFill>
                  <a:srgbClr val="800000"/>
                </a:solidFill>
                <a:latin typeface="nanumgothic D2coding"/>
              </a:rPr>
              <a:t>&lt;ul</a:t>
            </a:r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nanumgothic D2coding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nanumgothic D2coding"/>
              </a:rPr>
              <a:t>"</a:t>
            </a:r>
            <a:r>
              <a:rPr lang="en-US" altLang="ko-KR" dirty="0" err="1">
                <a:solidFill>
                  <a:srgbClr val="0000FF"/>
                </a:solidFill>
                <a:latin typeface="nanumgothic D2coding"/>
              </a:rPr>
              <a:t>clearfix</a:t>
            </a:r>
            <a:r>
              <a:rPr lang="en-US" altLang="ko-KR" dirty="0">
                <a:solidFill>
                  <a:srgbClr val="0000FF"/>
                </a:solidFill>
                <a:latin typeface="nanumgothic D2coding"/>
              </a:rPr>
              <a:t>"</a:t>
            </a:r>
            <a:r>
              <a:rPr lang="en-US" altLang="ko-KR" dirty="0">
                <a:solidFill>
                  <a:srgbClr val="800000"/>
                </a:solidFill>
                <a:latin typeface="nanumgothic D2coding"/>
              </a:rPr>
              <a:t>&gt;</a:t>
            </a:r>
            <a:endParaRPr lang="en-US" altLang="ko-KR" dirty="0">
              <a:solidFill>
                <a:srgbClr val="000000"/>
              </a:solidFill>
              <a:latin typeface="nanumgothic D2coding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              </a:t>
            </a:r>
            <a:r>
              <a:rPr lang="en-US" altLang="ko-KR" dirty="0">
                <a:solidFill>
                  <a:srgbClr val="800000"/>
                </a:solidFill>
                <a:latin typeface="nanumgothic D2coding"/>
              </a:rPr>
              <a:t>&lt;li&gt;&lt;/li&gt;&lt;li&gt;&lt;/li&gt;</a:t>
            </a:r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 </a:t>
            </a:r>
            <a:r>
              <a:rPr lang="en-US" altLang="ko-KR" dirty="0">
                <a:solidFill>
                  <a:srgbClr val="800000"/>
                </a:solidFill>
                <a:latin typeface="nanumgothic D2coding"/>
              </a:rPr>
              <a:t>&lt;li&gt;&lt;/li&gt;</a:t>
            </a:r>
            <a:endParaRPr lang="en-US" altLang="ko-KR" dirty="0">
              <a:solidFill>
                <a:srgbClr val="000000"/>
              </a:solidFill>
              <a:latin typeface="nanumgothic D2coding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            </a:t>
            </a:r>
            <a:r>
              <a:rPr lang="en-US" altLang="ko-KR" dirty="0">
                <a:solidFill>
                  <a:srgbClr val="800000"/>
                </a:solidFill>
                <a:latin typeface="nanumgothic D2coding"/>
              </a:rPr>
              <a:t>&lt;/ul&gt;</a:t>
            </a:r>
            <a:endParaRPr lang="en-US" altLang="ko-KR" dirty="0">
              <a:solidFill>
                <a:srgbClr val="000000"/>
              </a:solidFill>
              <a:latin typeface="nanumgothic D2coding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            </a:t>
            </a:r>
            <a:r>
              <a:rPr lang="en-US" altLang="ko-KR" dirty="0">
                <a:solidFill>
                  <a:srgbClr val="800000"/>
                </a:solidFill>
                <a:latin typeface="nanumgothic D2coding"/>
              </a:rPr>
              <a:t>&lt;button</a:t>
            </a:r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nanumgothic D2coding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nanumgothic D2coding"/>
              </a:rPr>
              <a:t>"</a:t>
            </a:r>
            <a:r>
              <a:rPr lang="en-US" altLang="ko-KR" dirty="0" err="1">
                <a:solidFill>
                  <a:srgbClr val="0000FF"/>
                </a:solidFill>
                <a:latin typeface="nanumgothic D2coding"/>
              </a:rPr>
              <a:t>prev</a:t>
            </a:r>
            <a:r>
              <a:rPr lang="en-US" altLang="ko-KR" dirty="0">
                <a:solidFill>
                  <a:srgbClr val="0000FF"/>
                </a:solidFill>
                <a:latin typeface="nanumgothic D2coding"/>
              </a:rPr>
              <a:t>"</a:t>
            </a:r>
            <a:r>
              <a:rPr lang="en-US" altLang="ko-KR" dirty="0">
                <a:solidFill>
                  <a:srgbClr val="800000"/>
                </a:solidFill>
                <a:latin typeface="nanumgothic D2coding"/>
              </a:rPr>
              <a:t>&gt;</a:t>
            </a:r>
            <a:r>
              <a:rPr lang="ko-KR" altLang="en-US" dirty="0">
                <a:solidFill>
                  <a:srgbClr val="000000"/>
                </a:solidFill>
                <a:latin typeface="nanumgothic D2coding"/>
              </a:rPr>
              <a:t>이전</a:t>
            </a:r>
            <a:r>
              <a:rPr lang="en-US" altLang="ko-KR" dirty="0">
                <a:solidFill>
                  <a:srgbClr val="800000"/>
                </a:solidFill>
                <a:latin typeface="nanumgothic D2coding"/>
              </a:rPr>
              <a:t>&lt;/button&gt;</a:t>
            </a:r>
            <a:endParaRPr lang="en-US" altLang="ko-KR" dirty="0">
              <a:solidFill>
                <a:srgbClr val="000000"/>
              </a:solidFill>
              <a:latin typeface="nanumgothic D2coding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            </a:t>
            </a:r>
            <a:r>
              <a:rPr lang="en-US" altLang="ko-KR" dirty="0">
                <a:solidFill>
                  <a:srgbClr val="800000"/>
                </a:solidFill>
                <a:latin typeface="nanumgothic D2coding"/>
              </a:rPr>
              <a:t>&lt;button</a:t>
            </a:r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nanumgothic D2coding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nanumgothic D2coding"/>
              </a:rPr>
              <a:t>"on next"</a:t>
            </a:r>
            <a:r>
              <a:rPr lang="en-US" altLang="ko-KR" dirty="0">
                <a:solidFill>
                  <a:srgbClr val="800000"/>
                </a:solidFill>
                <a:latin typeface="nanumgothic D2coding"/>
              </a:rPr>
              <a:t>&gt;</a:t>
            </a:r>
            <a:r>
              <a:rPr lang="ko-KR" altLang="en-US" dirty="0">
                <a:solidFill>
                  <a:srgbClr val="000000"/>
                </a:solidFill>
                <a:latin typeface="nanumgothic D2coding"/>
              </a:rPr>
              <a:t>다음</a:t>
            </a:r>
            <a:r>
              <a:rPr lang="en-US" altLang="ko-KR" dirty="0">
                <a:solidFill>
                  <a:srgbClr val="800000"/>
                </a:solidFill>
                <a:latin typeface="nanumgothic D2coding"/>
              </a:rPr>
              <a:t>&lt;/button&gt;</a:t>
            </a:r>
            <a:endParaRPr lang="en-US" altLang="ko-KR" dirty="0">
              <a:solidFill>
                <a:srgbClr val="000000"/>
              </a:solidFill>
              <a:latin typeface="nanumgothic D2coding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          </a:t>
            </a:r>
            <a:r>
              <a:rPr lang="en-US" altLang="ko-KR" dirty="0">
                <a:solidFill>
                  <a:srgbClr val="800000"/>
                </a:solidFill>
                <a:latin typeface="nanumgothic D2coding"/>
              </a:rPr>
              <a:t>&lt;/div&gt;</a:t>
            </a:r>
            <a:endParaRPr lang="en-US" altLang="ko-KR" dirty="0">
              <a:solidFill>
                <a:srgbClr val="000000"/>
              </a:solidFill>
              <a:latin typeface="nanumgothic D2coding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      </a:t>
            </a:r>
            <a:r>
              <a:rPr lang="en-US" altLang="ko-KR" dirty="0">
                <a:solidFill>
                  <a:srgbClr val="800000"/>
                </a:solidFill>
                <a:latin typeface="nanumgothic D2coding"/>
              </a:rPr>
              <a:t>&lt;/section&gt;</a:t>
            </a:r>
            <a:endParaRPr lang="en-US" altLang="ko-KR" dirty="0">
              <a:solidFill>
                <a:srgbClr val="000000"/>
              </a:solidFill>
              <a:latin typeface="nanumgothic D2coding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anumgothic D2coding"/>
              </a:rPr>
              <a:t>  </a:t>
            </a:r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5718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0C156-DE55-4073-981C-EC4211DFD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713"/>
            <a:ext cx="9144000" cy="806190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SQL</a:t>
            </a:r>
            <a:r>
              <a:rPr lang="ko-KR" altLang="en-US" sz="4000" dirty="0"/>
              <a:t>을 이용한 데이터 베이스 설계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597C6-98DD-4938-AA9B-8E236382EE99}"/>
              </a:ext>
            </a:extLst>
          </p:cNvPr>
          <p:cNvSpPr txBox="1"/>
          <p:nvPr/>
        </p:nvSpPr>
        <p:spPr>
          <a:xfrm>
            <a:off x="165100" y="1220044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&lt;section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nanumgothic D2coding"/>
              </a:rPr>
              <a:t>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"portfolio"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nanumgothic D2coding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"content3"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&lt;h2&gt;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Portfolio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&lt;/h2&gt;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&lt;div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nanumgothic D2coding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nanumgothic D2coding"/>
              </a:rPr>
              <a:t>portfolio_bg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&lt;h3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nanumgothic D2coding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nanumgothic D2coding"/>
              </a:rPr>
              <a:t>sr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-only"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&gt;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포트폴리오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&lt;/h3&gt;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&lt;div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nanumgothic D2coding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nanumgothic D2coding"/>
              </a:rPr>
              <a:t>portfolio_img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&lt;/div&gt;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&lt;/div&gt;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&lt;div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nanumgothic D2coding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"container"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&lt;ul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nanumgothic D2coding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nanumgothic D2coding"/>
              </a:rPr>
              <a:t>mnu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nanumgothic D2coding"/>
              </a:rPr>
              <a:t>clearfix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&lt;li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nanumgothic D2coding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"on"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&gt;&lt;a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nanumgothic D2coding"/>
              </a:rPr>
              <a:t>href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"#"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&gt;&lt;/a&gt;&lt;/li&gt;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&lt;li&gt;&lt;a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nanumgothic D2coding"/>
              </a:rPr>
              <a:t>href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"#"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&gt;&lt;/a&gt;&lt;/li&gt;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&lt;li&gt;&lt;a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nanumgothic D2coding"/>
              </a:rPr>
              <a:t>href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"#"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&gt;&lt;/a&gt;&lt;/li&gt;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&lt;li&gt;&lt;a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nanumgothic D2coding"/>
              </a:rPr>
              <a:t>href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"#"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&gt;&lt;/a&gt;&lt;/li&gt;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&lt;li&gt;&lt;a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nanumgothic D2coding"/>
              </a:rPr>
              <a:t>href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"#"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&lt;/a&gt;&lt;/li&gt;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&lt;li&gt;&lt;a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nanumgothic D2coding"/>
              </a:rPr>
              <a:t>href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"#"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&gt;&lt;/a&gt;&lt;/li&gt;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&lt;li&gt;&lt;a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nanumgothic D2coding"/>
              </a:rPr>
              <a:t>href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"#"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&lt;/a&gt;&lt;/li&gt;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&lt;/ul&gt;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44202A-7C03-4B71-A884-378953BA965A}"/>
              </a:ext>
            </a:extLst>
          </p:cNvPr>
          <p:cNvSpPr txBox="1"/>
          <p:nvPr/>
        </p:nvSpPr>
        <p:spPr>
          <a:xfrm>
            <a:off x="4738254" y="1220044"/>
            <a:ext cx="801346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&lt;ul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nanumgothic D2coding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"view"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&gt;</a:t>
            </a:r>
            <a:endParaRPr lang="ko-KR" altLang="en-US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  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&lt;li&gt;</a:t>
            </a:r>
            <a:endParaRPr lang="ko-KR" altLang="en-US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    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&lt;h3&gt;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xx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&lt;span&gt;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포트폴리오용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)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&lt;/span&gt;&lt;/h3&gt;</a:t>
            </a:r>
            <a:endParaRPr lang="ko-KR" altLang="en-US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    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&lt;p&gt;</a:t>
            </a:r>
            <a:endParaRPr lang="ko-KR" altLang="en-US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                기존 사이트에서 불편함 점을 찾아 개선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,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nanumgothic D2coding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&gt;</a:t>
            </a:r>
            <a:endParaRPr lang="ko-KR" altLang="en-US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    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&lt;/p&gt;</a:t>
            </a:r>
            <a:endParaRPr lang="ko-KR" altLang="en-US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    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&lt;div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nanumgothic D2coding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nanumgothic D2coding"/>
              </a:rPr>
              <a:t>view_img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&gt;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nanumgothic D2coding"/>
              </a:rPr>
              <a:t>메인화면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 이미지 미리보기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&lt;/div&gt;</a:t>
            </a:r>
            <a:endParaRPr lang="ko-KR" altLang="en-US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  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&lt;/li&gt;</a:t>
            </a:r>
            <a:endParaRPr lang="ko-KR" altLang="en-US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  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  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&lt;li&gt;</a:t>
            </a:r>
            <a:endParaRPr lang="ko-KR" altLang="en-US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    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&lt;h3&gt;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xx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&lt;span&gt;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포트폴리오용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)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&lt;/span&gt;&lt;/h3&gt;</a:t>
            </a:r>
            <a:endParaRPr lang="ko-KR" altLang="en-US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    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&lt;p&gt;</a:t>
            </a:r>
            <a:endParaRPr lang="ko-KR" altLang="en-US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                기존 사이트에서 불편함 점을 찾아 개선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,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nanumgothic D2coding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&gt;</a:t>
            </a:r>
            <a:endParaRPr lang="ko-KR" altLang="en-US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    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&lt;/p&gt;</a:t>
            </a:r>
            <a:endParaRPr lang="ko-KR" altLang="en-US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    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&lt;div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nanumgothic D2coding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nanumgothic D2coding"/>
              </a:rPr>
              <a:t>view_img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&gt;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nanumgothic D2coding"/>
              </a:rPr>
              <a:t>메인화면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 이미지 미리보기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&lt;/div&gt;</a:t>
            </a:r>
            <a:endParaRPr lang="ko-KR" altLang="en-US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  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&lt;/li&gt;</a:t>
            </a:r>
            <a:endParaRPr lang="ko-KR" altLang="en-US" b="0" dirty="0">
              <a:solidFill>
                <a:srgbClr val="000000"/>
              </a:solidFill>
              <a:effectLst/>
              <a:latin typeface="nanumgothic D2coding"/>
            </a:endParaRPr>
          </a:p>
        </p:txBody>
      </p:sp>
    </p:spTree>
    <p:extLst>
      <p:ext uri="{BB962C8B-B14F-4D97-AF65-F5344CB8AC3E}">
        <p14:creationId xmlns:p14="http://schemas.microsoft.com/office/powerpoint/2010/main" val="3998905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0C156-DE55-4073-981C-EC4211DFD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713"/>
            <a:ext cx="9144000" cy="806190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SQL</a:t>
            </a:r>
            <a:r>
              <a:rPr lang="ko-KR" altLang="en-US" sz="4000" dirty="0"/>
              <a:t>을 이용한 데이터 베이스 설계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A66D19-396C-4674-938A-82A50EA6DA37}"/>
              </a:ext>
            </a:extLst>
          </p:cNvPr>
          <p:cNvSpPr txBox="1"/>
          <p:nvPr/>
        </p:nvSpPr>
        <p:spPr>
          <a:xfrm>
            <a:off x="7202978" y="1342886"/>
            <a:ext cx="609322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&lt;section&gt;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&lt;h2&gt;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Contact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&lt;/h2&gt;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&lt;div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nanumgothic D2coding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nanumgothic D2coding"/>
              </a:rPr>
              <a:t>contact_img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&gt;&lt;/div&gt;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&lt;div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nanumgothic D2coding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"container"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&lt;p&gt;</a:t>
            </a:r>
          </a:p>
          <a:p>
            <a:r>
              <a:rPr lang="en-US" altLang="ko-KR" dirty="0">
                <a:solidFill>
                  <a:srgbClr val="800000"/>
                </a:solidFill>
                <a:latin typeface="nanumgothic D2coding"/>
              </a:rPr>
              <a:t>	</a:t>
            </a:r>
            <a:r>
              <a:rPr lang="ko-KR" altLang="en-US" dirty="0">
                <a:latin typeface="nanumgothic D2coding"/>
              </a:rPr>
              <a:t>이메일</a:t>
            </a:r>
            <a:endParaRPr lang="en-US" altLang="ko-KR" b="0" dirty="0">
              <a:effectLst/>
              <a:latin typeface="nanumgothic D2coding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&lt;/p&gt;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&lt;p&gt;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     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연락처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&lt;/p&gt;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&lt;/div&gt;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&lt;/section&gt;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&lt;footer&gt;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&lt;address&gt;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&lt;/address&gt;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&lt;/footer&gt;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&lt;/div&gt;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&lt;/body&gt;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&lt;/html&gt;</a:t>
            </a:r>
            <a:endParaRPr lang="en-US" altLang="ko-KR" b="0" dirty="0">
              <a:solidFill>
                <a:srgbClr val="000000"/>
              </a:solidFill>
              <a:effectLst/>
              <a:latin typeface="nanumgothic D2coding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69C53-4D70-444E-85DF-E8574E7D1E7D}"/>
              </a:ext>
            </a:extLst>
          </p:cNvPr>
          <p:cNvSpPr txBox="1"/>
          <p:nvPr/>
        </p:nvSpPr>
        <p:spPr>
          <a:xfrm>
            <a:off x="-182880" y="1342885"/>
            <a:ext cx="778071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    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&lt;li&gt;</a:t>
            </a:r>
            <a:endParaRPr lang="ko-KR" altLang="en-US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    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&lt;h3&gt;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xx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&lt;span&gt;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포트폴리오용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)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&lt;/span&gt;&lt;/h3&gt;</a:t>
            </a:r>
            <a:endParaRPr lang="ko-KR" altLang="en-US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    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&lt;p&gt;</a:t>
            </a:r>
            <a:endParaRPr lang="ko-KR" altLang="en-US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                기존 사이트에서 불편함 점을 찾아 개선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,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nanumgothic D2coding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&gt;</a:t>
            </a:r>
            <a:endParaRPr lang="ko-KR" altLang="en-US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    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&lt;/p&gt;</a:t>
            </a:r>
            <a:endParaRPr lang="ko-KR" altLang="en-US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    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&lt;div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nanumgothic D2coding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nanumgothic D2coding"/>
              </a:rPr>
              <a:t>view_img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&gt;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nanumgothic D2coding"/>
              </a:rPr>
              <a:t>메인화면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 이미지 미리보기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&lt;/div&gt;</a:t>
            </a:r>
            <a:endParaRPr lang="ko-KR" altLang="en-US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  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&lt;/li&gt;</a:t>
            </a:r>
            <a:endParaRPr lang="ko-KR" altLang="en-US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  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  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&lt;li&gt;</a:t>
            </a:r>
            <a:endParaRPr lang="ko-KR" altLang="en-US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    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&lt;h3&gt;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xx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&lt;span&gt;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포트폴리오용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)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&lt;/span&gt;&lt;/h3&gt;</a:t>
            </a:r>
            <a:endParaRPr lang="ko-KR" altLang="en-US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    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&lt;p&gt;</a:t>
            </a:r>
            <a:endParaRPr lang="ko-KR" altLang="en-US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                기존 사이트에서 불편함 점을 찾아 개선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,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nanumgothic D2coding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&gt;</a:t>
            </a:r>
            <a:endParaRPr lang="ko-KR" altLang="en-US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    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&lt;/p&gt;</a:t>
            </a:r>
            <a:endParaRPr lang="ko-KR" altLang="en-US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    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&lt;div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nanumgothic D2coding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anumgothic D2coding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nanumgothic D2coding"/>
              </a:rPr>
              <a:t>view_img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anumgothic D2coding"/>
              </a:rPr>
              <a:t>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&gt;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nanumgothic D2coding"/>
              </a:rPr>
              <a:t>메인화면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 이미지 미리보기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&lt;/div&gt;</a:t>
            </a:r>
            <a:endParaRPr lang="ko-KR" altLang="en-US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  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&lt;/li&gt;</a:t>
            </a:r>
            <a:endParaRPr lang="ko-KR" altLang="en-US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  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&lt;/ul&gt;</a:t>
            </a:r>
            <a:endParaRPr lang="ko-KR" altLang="en-US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  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&lt;/div&gt;</a:t>
            </a:r>
            <a:endParaRPr lang="ko-KR" altLang="en-US" b="0" dirty="0">
              <a:solidFill>
                <a:srgbClr val="000000"/>
              </a:solidFill>
              <a:effectLst/>
              <a:latin typeface="nanumgothic D2coding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anumgothic D2coding"/>
              </a:rPr>
              <a:t>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nanumgothic D2coding"/>
              </a:rPr>
              <a:t>&lt;/section&gt;</a:t>
            </a:r>
            <a:endParaRPr lang="ko-KR" altLang="en-US" b="0" dirty="0">
              <a:solidFill>
                <a:srgbClr val="000000"/>
              </a:solidFill>
              <a:effectLst/>
              <a:latin typeface="nanumgothic D2coding"/>
            </a:endParaRPr>
          </a:p>
        </p:txBody>
      </p:sp>
    </p:spTree>
    <p:extLst>
      <p:ext uri="{BB962C8B-B14F-4D97-AF65-F5344CB8AC3E}">
        <p14:creationId xmlns:p14="http://schemas.microsoft.com/office/powerpoint/2010/main" val="379465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D6D93-DE9B-4F3E-886D-F45777C7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도구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5EC4A-3584-4EED-8BA1-495E60F40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Visual Studio Code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HTML/CSS </a:t>
            </a:r>
            <a:r>
              <a:rPr lang="ko-KR" altLang="en-US" dirty="0"/>
              <a:t>코딩에 필요한 에디터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Adobe Photoshop 2020 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이미지 수집 및 이미지 편집</a:t>
            </a:r>
          </a:p>
        </p:txBody>
      </p:sp>
    </p:spTree>
    <p:extLst>
      <p:ext uri="{BB962C8B-B14F-4D97-AF65-F5344CB8AC3E}">
        <p14:creationId xmlns:p14="http://schemas.microsoft.com/office/powerpoint/2010/main" val="394783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D6D93-DE9B-4F3E-886D-F45777C7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도구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5EC4A-3584-4EED-8BA1-495E60F40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i="0" dirty="0" err="1">
                <a:solidFill>
                  <a:srgbClr val="222426"/>
                </a:solidFill>
                <a:effectLst/>
                <a:latin typeface="-apple-system"/>
              </a:rPr>
              <a:t>ERDCloud</a:t>
            </a:r>
            <a:endParaRPr lang="en-US" altLang="ko-KR" b="1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indent="0" algn="l" latinLnBrk="1">
              <a:buNone/>
            </a:pP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0" indent="0" algn="l" latinLnBrk="1">
              <a:buNone/>
            </a:pPr>
            <a:r>
              <a:rPr lang="ko-KR" altLang="en-US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i="0" dirty="0">
                <a:solidFill>
                  <a:srgbClr val="222426"/>
                </a:solidFill>
                <a:effectLst/>
                <a:latin typeface="-apple-system"/>
              </a:rPr>
              <a:t> 온라인에서 </a:t>
            </a:r>
            <a:r>
              <a:rPr lang="en-US" altLang="ko-KR" i="0" dirty="0">
                <a:solidFill>
                  <a:srgbClr val="222426"/>
                </a:solidFill>
                <a:effectLst/>
                <a:latin typeface="-apple-system"/>
              </a:rPr>
              <a:t>ERD Diagram</a:t>
            </a:r>
            <a:r>
              <a:rPr lang="ko-KR" altLang="en-US" i="0" dirty="0">
                <a:solidFill>
                  <a:srgbClr val="222426"/>
                </a:solidFill>
                <a:effectLst/>
                <a:latin typeface="-apple-system"/>
              </a:rPr>
              <a:t>을 그려 </a:t>
            </a:r>
            <a:r>
              <a:rPr lang="en-US" altLang="ko-KR" i="0" dirty="0">
                <a:solidFill>
                  <a:srgbClr val="222426"/>
                </a:solidFill>
                <a:effectLst/>
                <a:latin typeface="-apple-system"/>
              </a:rPr>
              <a:t>SQL </a:t>
            </a:r>
            <a:r>
              <a:rPr lang="ko-KR" altLang="en-US" i="0" dirty="0">
                <a:solidFill>
                  <a:srgbClr val="222426"/>
                </a:solidFill>
                <a:effectLst/>
                <a:latin typeface="-apple-system"/>
              </a:rPr>
              <a:t>데이터베이스 설계를 </a:t>
            </a:r>
            <a:r>
              <a:rPr lang="ko-KR" altLang="en-US" i="0" dirty="0" err="1">
                <a:solidFill>
                  <a:srgbClr val="222426"/>
                </a:solidFill>
                <a:effectLst/>
                <a:latin typeface="-apple-system"/>
              </a:rPr>
              <a:t>할수</a:t>
            </a:r>
            <a:r>
              <a:rPr lang="ko-KR" altLang="en-US" i="0" dirty="0">
                <a:solidFill>
                  <a:srgbClr val="222426"/>
                </a:solidFill>
                <a:effectLst/>
                <a:latin typeface="-apple-system"/>
              </a:rPr>
              <a:t> 있게 만드는 도구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89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D6D93-DE9B-4F3E-886D-F45777C7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테스팅 도구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5EC4A-3584-4EED-8BA1-495E60F40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Rest Client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Postman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처럼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API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호출을 할 수 있게 해주는 도구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Vscode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IntelliJ(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유료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에 플러그인으로 구현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756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D6D93-DE9B-4F3E-886D-F45777C7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 도구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5EC4A-3584-4EED-8BA1-495E60F40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크롬 개발자 도구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구글에서 만든 웹 브라우저인 크롬에는 개발을 도와주는 다양한 도구가 기본적으로 제공</a:t>
            </a:r>
          </a:p>
        </p:txBody>
      </p:sp>
    </p:spTree>
    <p:extLst>
      <p:ext uri="{BB962C8B-B14F-4D97-AF65-F5344CB8AC3E}">
        <p14:creationId xmlns:p14="http://schemas.microsoft.com/office/powerpoint/2010/main" val="53324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D6D93-DE9B-4F3E-886D-F45777C7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 </a:t>
            </a:r>
            <a:r>
              <a:rPr lang="ko-KR" altLang="en-US" dirty="0" err="1"/>
              <a:t>러리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5EC4A-3584-4EED-8BA1-495E60F40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 특정 언어의 개발 환경에 기본적으로 포함된 것들은 대부분 표준 라이브러리라고 불리며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기본적인 기능 수행과 더불어 디버깅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성능측정 등을 위한 별도의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97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D6D93-DE9B-4F3E-886D-F45777C7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미디어</a:t>
            </a:r>
            <a:r>
              <a:rPr lang="en-US" altLang="ko-KR" dirty="0"/>
              <a:t>, </a:t>
            </a:r>
            <a:r>
              <a:rPr lang="ko-KR" altLang="en-US" dirty="0"/>
              <a:t>이미지 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5EC4A-3584-4EED-8BA1-495E60F40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i="0" u="none" strike="noStrike" dirty="0">
                <a:solidFill>
                  <a:srgbClr val="666666"/>
                </a:solidFill>
                <a:effectLst/>
                <a:latin typeface="-apple-system"/>
                <a:hlinkClick r:id="rId2"/>
              </a:rPr>
              <a:t>pixabay.com</a:t>
            </a:r>
            <a:endParaRPr lang="en-US" altLang="ko-KR" b="1" i="0" u="none" strike="noStrike" dirty="0">
              <a:solidFill>
                <a:srgbClr val="666666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개인 포트폴리오에 사용될 수 있는 저작권이 없는 무료 미디어</a:t>
            </a:r>
            <a:r>
              <a:rPr lang="en-US" altLang="ko-KR" dirty="0"/>
              <a:t>, </a:t>
            </a:r>
            <a:r>
              <a:rPr lang="ko-KR" altLang="en-US" dirty="0"/>
              <a:t>이미지 제공</a:t>
            </a:r>
          </a:p>
        </p:txBody>
      </p:sp>
    </p:spTree>
    <p:extLst>
      <p:ext uri="{BB962C8B-B14F-4D97-AF65-F5344CB8AC3E}">
        <p14:creationId xmlns:p14="http://schemas.microsoft.com/office/powerpoint/2010/main" val="171764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0C156-DE55-4073-981C-EC4211DFD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정보구조 설계하기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4D6A4D-9574-43CF-A3F6-93DFBE96B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67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정보구조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620511"/>
              </p:ext>
            </p:extLst>
          </p:nvPr>
        </p:nvGraphicFramePr>
        <p:xfrm>
          <a:off x="838199" y="1600201"/>
          <a:ext cx="10515600" cy="4617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438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1056</Words>
  <Application>Microsoft Office PowerPoint</Application>
  <PresentationFormat>와이드스크린</PresentationFormat>
  <Paragraphs>172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-apple-system</vt:lpstr>
      <vt:lpstr>nanumgothic D2coding</vt:lpstr>
      <vt:lpstr>Noto Sans KR</vt:lpstr>
      <vt:lpstr>notokr</vt:lpstr>
      <vt:lpstr>맑은 고딕</vt:lpstr>
      <vt:lpstr>Arial</vt:lpstr>
      <vt:lpstr>Open Sans</vt:lpstr>
      <vt:lpstr>Office 테마</vt:lpstr>
      <vt:lpstr>1. 리소스 준비하기</vt:lpstr>
      <vt:lpstr>프로그래밍 도구</vt:lpstr>
      <vt:lpstr>데이터베이스 도구</vt:lpstr>
      <vt:lpstr>테스팅 도구</vt:lpstr>
      <vt:lpstr>개발자 도구</vt:lpstr>
      <vt:lpstr>라이브 러리</vt:lpstr>
      <vt:lpstr>미디어, 이미지 자료</vt:lpstr>
      <vt:lpstr>2. 정보구조 설계하기</vt:lpstr>
      <vt:lpstr>정보구조</vt:lpstr>
      <vt:lpstr>3. 개발 시스템 설계하기</vt:lpstr>
      <vt:lpstr>네트워크 구성도</vt:lpstr>
      <vt:lpstr>SQL을 이용한 데이터 베이스 설계</vt:lpstr>
      <vt:lpstr>SQL을 이용한 데이터 베이스 설계</vt:lpstr>
      <vt:lpstr>SQL을 이용한 데이터 베이스 설계</vt:lpstr>
      <vt:lpstr>SQL을 이용한 데이터 베이스 설계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리소스 준비하기</dc:title>
  <dc:creator>dltkt</dc:creator>
  <cp:lastModifiedBy>dltkt</cp:lastModifiedBy>
  <cp:revision>2</cp:revision>
  <dcterms:created xsi:type="dcterms:W3CDTF">2021-10-28T08:20:30Z</dcterms:created>
  <dcterms:modified xsi:type="dcterms:W3CDTF">2021-10-28T11:08:30Z</dcterms:modified>
</cp:coreProperties>
</file>