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5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0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5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2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6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7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9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7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471A-D7D7-4A12-A6D4-8D274DE1A25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327F-3031-4F44-91AD-B897EFC8F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8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58447" y="1180370"/>
            <a:ext cx="2453053" cy="213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browserNotSupportErrorHandler</a:t>
            </a:r>
            <a:r>
              <a:rPr lang="ko-KR" altLang="en-US" sz="11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58447" y="637470"/>
            <a:ext cx="2453053" cy="222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onBrowserNotSupportError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errors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45304" y="375437"/>
            <a:ext cx="2889739" cy="21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mediaCaptureErrorHandler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error</a:t>
            </a:r>
            <a:r>
              <a:rPr lang="ko-KR" altLang="en-US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isAudio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91844" y="936927"/>
            <a:ext cx="2596661" cy="21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onMediaCaptureError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error</a:t>
            </a:r>
            <a:r>
              <a:rPr lang="ko-KR" altLang="en-US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isAudio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69267" y="2792694"/>
            <a:ext cx="1997319" cy="272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openOrJoin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userId</a:t>
            </a:r>
            <a:r>
              <a:rPr lang="ko-KR" altLang="en-US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roomId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69266" y="2291161"/>
            <a:ext cx="1997319" cy="272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beforeOpenOrJoin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callback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42142" y="3969608"/>
            <a:ext cx="1590944" cy="230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deviceSetting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stream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32183" y="4927290"/>
            <a:ext cx="2870876" cy="2411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deviceChange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stream</a:t>
            </a:r>
            <a:r>
              <a:rPr lang="ko-KR" altLang="en-US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deviceId</a:t>
            </a:r>
            <a:r>
              <a:rPr lang="ko-KR" altLang="en-US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kind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70248" y="4554973"/>
            <a:ext cx="1848099" cy="25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resolutionSetting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stream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98677" y="4978419"/>
            <a:ext cx="2391241" cy="3032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resolutionChange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stream</a:t>
            </a:r>
            <a:r>
              <a:rPr lang="ko-KR" altLang="en-US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value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27607" y="1918216"/>
            <a:ext cx="1614122" cy="288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RMCEventHandler</a:t>
            </a:r>
            <a:r>
              <a:rPr lang="ko-KR" altLang="en-US" sz="11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99892" y="1510792"/>
            <a:ext cx="2780567" cy="288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getUserMedia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constraints</a:t>
            </a:r>
            <a:r>
              <a:rPr lang="ko-KR" altLang="en-US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kind</a:t>
            </a:r>
            <a:r>
              <a:rPr lang="ko-KR" altLang="en-US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callback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18787" y="3360036"/>
            <a:ext cx="1294667" cy="302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onstream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>
                <a:solidFill>
                  <a:schemeClr val="tx1"/>
                </a:solidFill>
              </a:rPr>
              <a:t>stream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204017" y="6365783"/>
            <a:ext cx="1614122" cy="288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ondevicesetting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event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042292" y="5886221"/>
            <a:ext cx="1872733" cy="4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onresolutionsetting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event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39" name="꺾인 연결선 38"/>
          <p:cNvCxnSpPr>
            <a:endCxn id="7" idx="2"/>
          </p:cNvCxnSpPr>
          <p:nvPr/>
        </p:nvCxnSpPr>
        <p:spPr>
          <a:xfrm rot="16200000" flipV="1">
            <a:off x="2612898" y="1466196"/>
            <a:ext cx="820761" cy="676608"/>
          </a:xfrm>
          <a:prstGeom prst="bentConnector3">
            <a:avLst>
              <a:gd name="adj1" fmla="val 52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0"/>
            <a:endCxn id="8" idx="2"/>
          </p:cNvCxnSpPr>
          <p:nvPr/>
        </p:nvCxnSpPr>
        <p:spPr>
          <a:xfrm flipV="1">
            <a:off x="2684974" y="860206"/>
            <a:ext cx="0" cy="32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부등호 41"/>
          <p:cNvSpPr/>
          <p:nvPr/>
        </p:nvSpPr>
        <p:spPr>
          <a:xfrm>
            <a:off x="2243155" y="347786"/>
            <a:ext cx="817682" cy="22352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08401" y="1361750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en-US" altLang="ko-KR" sz="1000" dirty="0" err="1"/>
              <a:t>allinput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067419" y="2614127"/>
            <a:ext cx="1443967" cy="233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set</a:t>
            </a:r>
            <a:r>
              <a:rPr lang="en-US" altLang="ko-KR" sz="1100" dirty="0">
                <a:solidFill>
                  <a:schemeClr val="tx1"/>
                </a:solidFill>
              </a:rPr>
              <a:t>stream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>
                <a:solidFill>
                  <a:schemeClr val="tx1"/>
                </a:solidFill>
              </a:rPr>
              <a:t>stream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61" name="꺾인 연결선 60"/>
          <p:cNvCxnSpPr>
            <a:stCxn id="12" idx="0"/>
            <a:endCxn id="20" idx="1"/>
          </p:cNvCxnSpPr>
          <p:nvPr/>
        </p:nvCxnSpPr>
        <p:spPr>
          <a:xfrm rot="5400000" flipH="1" flipV="1">
            <a:off x="4365952" y="1557221"/>
            <a:ext cx="635914" cy="8319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27636" y="1994535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(stream)</a:t>
            </a:r>
            <a:endParaRPr lang="ko-KR" altLang="en-US" sz="1000" dirty="0"/>
          </a:p>
        </p:txBody>
      </p:sp>
      <p:cxnSp>
        <p:nvCxnSpPr>
          <p:cNvPr id="65" name="꺾인 연결선 64"/>
          <p:cNvCxnSpPr>
            <a:stCxn id="63" idx="3"/>
            <a:endCxn id="54" idx="1"/>
          </p:cNvCxnSpPr>
          <p:nvPr/>
        </p:nvCxnSpPr>
        <p:spPr>
          <a:xfrm>
            <a:off x="4983585" y="2117646"/>
            <a:ext cx="1083834" cy="613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0" idx="0"/>
            <a:endCxn id="10" idx="2"/>
          </p:cNvCxnSpPr>
          <p:nvPr/>
        </p:nvCxnSpPr>
        <p:spPr>
          <a:xfrm flipH="1" flipV="1">
            <a:off x="6490175" y="1148312"/>
            <a:ext cx="1" cy="36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0" idx="0"/>
            <a:endCxn id="9" idx="2"/>
          </p:cNvCxnSpPr>
          <p:nvPr/>
        </p:nvCxnSpPr>
        <p:spPr>
          <a:xfrm flipH="1" flipV="1">
            <a:off x="6490174" y="593779"/>
            <a:ext cx="1" cy="34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부등호 98"/>
          <p:cNvSpPr/>
          <p:nvPr/>
        </p:nvSpPr>
        <p:spPr>
          <a:xfrm>
            <a:off x="6089066" y="82772"/>
            <a:ext cx="817682" cy="22352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12" idx="1"/>
            <a:endCxn id="14" idx="0"/>
          </p:cNvCxnSpPr>
          <p:nvPr/>
        </p:nvCxnSpPr>
        <p:spPr>
          <a:xfrm rot="10800000" flipV="1">
            <a:off x="2337614" y="2427442"/>
            <a:ext cx="931652" cy="1542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8312219" y="2462451"/>
            <a:ext cx="1103673" cy="5372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Steam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2"/>
            <a:endCxn id="54" idx="3"/>
          </p:cNvCxnSpPr>
          <p:nvPr/>
        </p:nvCxnSpPr>
        <p:spPr>
          <a:xfrm flipH="1">
            <a:off x="7511386" y="2731099"/>
            <a:ext cx="80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2" idx="2"/>
            <a:endCxn id="11" idx="0"/>
          </p:cNvCxnSpPr>
          <p:nvPr/>
        </p:nvCxnSpPr>
        <p:spPr>
          <a:xfrm>
            <a:off x="4267926" y="2563722"/>
            <a:ext cx="1" cy="22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1" idx="2"/>
            <a:endCxn id="13" idx="0"/>
          </p:cNvCxnSpPr>
          <p:nvPr/>
        </p:nvCxnSpPr>
        <p:spPr>
          <a:xfrm flipH="1">
            <a:off x="4263528" y="3065255"/>
            <a:ext cx="4399" cy="23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15" idx="3"/>
            <a:endCxn id="16" idx="1"/>
          </p:cNvCxnSpPr>
          <p:nvPr/>
        </p:nvCxnSpPr>
        <p:spPr>
          <a:xfrm flipV="1">
            <a:off x="3903059" y="4682590"/>
            <a:ext cx="1467189" cy="365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267105" y="2813184"/>
            <a:ext cx="1956940" cy="2775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navigator.ondevicechange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7" name="꺾인 연결선 136"/>
          <p:cNvCxnSpPr>
            <a:stCxn id="125" idx="2"/>
            <a:endCxn id="15" idx="1"/>
          </p:cNvCxnSpPr>
          <p:nvPr/>
        </p:nvCxnSpPr>
        <p:spPr>
          <a:xfrm rot="5400000">
            <a:off x="160290" y="3962604"/>
            <a:ext cx="1957178" cy="213392"/>
          </a:xfrm>
          <a:prstGeom prst="bentConnector4">
            <a:avLst>
              <a:gd name="adj1" fmla="val 46919"/>
              <a:gd name="adj2" fmla="val 2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54" idx="2"/>
            <a:endCxn id="16" idx="0"/>
          </p:cNvCxnSpPr>
          <p:nvPr/>
        </p:nvCxnSpPr>
        <p:spPr>
          <a:xfrm rot="5400000">
            <a:off x="5688400" y="3453970"/>
            <a:ext cx="1706902" cy="495105"/>
          </a:xfrm>
          <a:prstGeom prst="bentConnector3">
            <a:avLst>
              <a:gd name="adj1" fmla="val 10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" idx="1"/>
            <a:endCxn id="19" idx="2"/>
          </p:cNvCxnSpPr>
          <p:nvPr/>
        </p:nvCxnSpPr>
        <p:spPr>
          <a:xfrm rot="10800000">
            <a:off x="1934668" y="2207126"/>
            <a:ext cx="1334598" cy="220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4" idx="2"/>
            <a:endCxn id="15" idx="0"/>
          </p:cNvCxnSpPr>
          <p:nvPr/>
        </p:nvCxnSpPr>
        <p:spPr>
          <a:xfrm rot="16200000" flipH="1">
            <a:off x="2039195" y="4498863"/>
            <a:ext cx="726845" cy="130007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" idx="2"/>
            <a:endCxn id="17" idx="0"/>
          </p:cNvCxnSpPr>
          <p:nvPr/>
        </p:nvCxnSpPr>
        <p:spPr>
          <a:xfrm>
            <a:off x="6294298" y="4810206"/>
            <a:ext cx="0" cy="16821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61582" y="3297968"/>
            <a:ext cx="1803891" cy="242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afterOpenOrJoin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stream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01" name="직선 화살표 연결선 200"/>
          <p:cNvCxnSpPr>
            <a:stCxn id="15" idx="3"/>
            <a:endCxn id="20" idx="2"/>
          </p:cNvCxnSpPr>
          <p:nvPr/>
        </p:nvCxnSpPr>
        <p:spPr>
          <a:xfrm flipV="1">
            <a:off x="3903059" y="1799702"/>
            <a:ext cx="2587117" cy="3248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847270" y="1878921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(kind)</a:t>
            </a:r>
            <a:endParaRPr lang="ko-KR" alt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056324" y="4636383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(stream)</a:t>
            </a:r>
            <a:endParaRPr lang="ko-KR" altLang="en-US" sz="1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88532" y="3585098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(stream)</a:t>
            </a:r>
            <a:endParaRPr lang="ko-KR" altLang="en-US" sz="10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381003" y="2481622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(stream)</a:t>
            </a:r>
            <a:endParaRPr lang="ko-KR" altLang="en-US" sz="1000" dirty="0"/>
          </a:p>
        </p:txBody>
      </p:sp>
      <p:cxnSp>
        <p:nvCxnSpPr>
          <p:cNvPr id="280" name="꺾인 연결선 279"/>
          <p:cNvCxnSpPr>
            <a:endCxn id="125" idx="0"/>
          </p:cNvCxnSpPr>
          <p:nvPr/>
        </p:nvCxnSpPr>
        <p:spPr>
          <a:xfrm rot="10800000" flipV="1">
            <a:off x="1245576" y="2424372"/>
            <a:ext cx="2023691" cy="388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꺾인 연결선 328"/>
          <p:cNvCxnSpPr>
            <a:stCxn id="204" idx="0"/>
            <a:endCxn id="14" idx="3"/>
          </p:cNvCxnSpPr>
          <p:nvPr/>
        </p:nvCxnSpPr>
        <p:spPr>
          <a:xfrm rot="16200000" flipV="1">
            <a:off x="2983015" y="4235098"/>
            <a:ext cx="551356" cy="251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00262E0-4A97-443A-BE09-3BC76875F24E}"/>
              </a:ext>
            </a:extLst>
          </p:cNvPr>
          <p:cNvCxnSpPr>
            <a:stCxn id="54" idx="2"/>
            <a:endCxn id="21" idx="0"/>
          </p:cNvCxnSpPr>
          <p:nvPr/>
        </p:nvCxnSpPr>
        <p:spPr>
          <a:xfrm rot="16200000" flipH="1">
            <a:off x="6671780" y="2965694"/>
            <a:ext cx="511965" cy="276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E1B12C-47C7-44DF-9925-1F9F2E4E49AE}"/>
              </a:ext>
            </a:extLst>
          </p:cNvPr>
          <p:cNvSpPr/>
          <p:nvPr/>
        </p:nvSpPr>
        <p:spPr>
          <a:xfrm>
            <a:off x="8263937" y="3419190"/>
            <a:ext cx="1393606" cy="233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recoding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>
                <a:solidFill>
                  <a:schemeClr val="tx1"/>
                </a:solidFill>
              </a:rPr>
              <a:t>streams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F329F44-F0FD-4410-8BBB-EF18DDE4CC5E}"/>
              </a:ext>
            </a:extLst>
          </p:cNvPr>
          <p:cNvSpPr/>
          <p:nvPr/>
        </p:nvSpPr>
        <p:spPr>
          <a:xfrm>
            <a:off x="10052190" y="2614127"/>
            <a:ext cx="1633674" cy="233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onstreamended</a:t>
            </a:r>
            <a:r>
              <a:rPr lang="ko-KR" altLang="en-US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>
                <a:solidFill>
                  <a:schemeClr val="tx1"/>
                </a:solidFill>
              </a:rPr>
              <a:t>event</a:t>
            </a:r>
            <a:r>
              <a:rPr lang="ko-KR" altLang="en-US" sz="1100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CC351D-F3B0-457C-BA4D-5E418DA821C4}"/>
              </a:ext>
            </a:extLst>
          </p:cNvPr>
          <p:cNvCxnSpPr>
            <a:cxnSpLocks/>
            <a:stCxn id="105" idx="6"/>
            <a:endCxn id="62" idx="1"/>
          </p:cNvCxnSpPr>
          <p:nvPr/>
        </p:nvCxnSpPr>
        <p:spPr>
          <a:xfrm>
            <a:off x="9415892" y="2731099"/>
            <a:ext cx="63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E7F4AB9-BCE5-4591-B2F5-AA6DB609DBB2}"/>
              </a:ext>
            </a:extLst>
          </p:cNvPr>
          <p:cNvSpPr/>
          <p:nvPr/>
        </p:nvSpPr>
        <p:spPr>
          <a:xfrm>
            <a:off x="8312219" y="3952328"/>
            <a:ext cx="1175730" cy="233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recoding.stop</a:t>
            </a:r>
            <a:r>
              <a:rPr lang="en-US" altLang="ko-KR" sz="1100" dirty="0">
                <a:solidFill>
                  <a:schemeClr val="tx1"/>
                </a:solidFill>
              </a:rPr>
              <a:t>()</a:t>
            </a:r>
            <a:r>
              <a:rPr lang="ko-KR" altLang="en-US" sz="1100" dirty="0">
                <a:solidFill>
                  <a:schemeClr val="tx1"/>
                </a:solidFill>
              </a:rPr>
              <a:t>;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A8B34BD-CC6F-40C7-96A5-668D7091CCD5}"/>
              </a:ext>
            </a:extLst>
          </p:cNvPr>
          <p:cNvCxnSpPr>
            <a:cxnSpLocks/>
            <a:stCxn id="62" idx="2"/>
            <a:endCxn id="66" idx="3"/>
          </p:cNvCxnSpPr>
          <p:nvPr/>
        </p:nvCxnSpPr>
        <p:spPr>
          <a:xfrm rot="5400000">
            <a:off x="9567874" y="2768146"/>
            <a:ext cx="1221229" cy="1381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18600A-0D05-4D85-A409-769AB1702BCF}"/>
              </a:ext>
            </a:extLst>
          </p:cNvPr>
          <p:cNvCxnSpPr>
            <a:cxnSpLocks/>
            <a:stCxn id="54" idx="3"/>
            <a:endCxn id="57" idx="0"/>
          </p:cNvCxnSpPr>
          <p:nvPr/>
        </p:nvCxnSpPr>
        <p:spPr>
          <a:xfrm>
            <a:off x="7511386" y="2731099"/>
            <a:ext cx="1449354" cy="68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7C14E8B-F04E-4CDB-9B71-1DF12B4496A5}"/>
              </a:ext>
            </a:extLst>
          </p:cNvPr>
          <p:cNvSpPr/>
          <p:nvPr/>
        </p:nvSpPr>
        <p:spPr>
          <a:xfrm>
            <a:off x="2741729" y="5489910"/>
            <a:ext cx="1320989" cy="242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canvasSetting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0A919B-2084-4E64-A716-ADB619F1B850}"/>
              </a:ext>
            </a:extLst>
          </p:cNvPr>
          <p:cNvSpPr/>
          <p:nvPr/>
        </p:nvSpPr>
        <p:spPr>
          <a:xfrm>
            <a:off x="2741729" y="5985857"/>
            <a:ext cx="1320989" cy="242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fileShareSetting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A371E65-9DFE-4E02-87A6-501868B95FE6}"/>
              </a:ext>
            </a:extLst>
          </p:cNvPr>
          <p:cNvCxnSpPr>
            <a:cxnSpLocks/>
            <a:stCxn id="13" idx="2"/>
            <a:endCxn id="81" idx="3"/>
          </p:cNvCxnSpPr>
          <p:nvPr/>
        </p:nvCxnSpPr>
        <p:spPr>
          <a:xfrm rot="5400000">
            <a:off x="3127763" y="4475367"/>
            <a:ext cx="2070720" cy="200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70E501F-83D9-4DBC-9350-0B1E51A90EC6}"/>
              </a:ext>
            </a:extLst>
          </p:cNvPr>
          <p:cNvCxnSpPr>
            <a:cxnSpLocks/>
            <a:stCxn id="13" idx="2"/>
            <a:endCxn id="82" idx="3"/>
          </p:cNvCxnSpPr>
          <p:nvPr/>
        </p:nvCxnSpPr>
        <p:spPr>
          <a:xfrm rot="5400000">
            <a:off x="2879790" y="4723340"/>
            <a:ext cx="2566667" cy="200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3785" y="630018"/>
            <a:ext cx="50321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rtc.conn</a:t>
            </a:r>
            <a:r>
              <a:rPr lang="ko-KR" altLang="en-US" dirty="0"/>
              <a:t> = {};</a:t>
            </a:r>
          </a:p>
          <a:p>
            <a:r>
              <a:rPr lang="ko-KR" altLang="en-US" dirty="0" err="1"/>
              <a:t>rtc.enables</a:t>
            </a:r>
            <a:r>
              <a:rPr lang="ko-KR" altLang="en-US" dirty="0"/>
              <a:t> = {};</a:t>
            </a:r>
          </a:p>
          <a:p>
            <a:r>
              <a:rPr lang="ko-KR" altLang="en-US" dirty="0" err="1"/>
              <a:t>rtc.streams</a:t>
            </a:r>
            <a:r>
              <a:rPr lang="ko-KR" altLang="en-US" dirty="0"/>
              <a:t> = {};</a:t>
            </a:r>
          </a:p>
          <a:p>
            <a:r>
              <a:rPr lang="ko-KR" altLang="en-US" dirty="0" err="1"/>
              <a:t>rtc.resolutionSelect</a:t>
            </a:r>
            <a:r>
              <a:rPr lang="ko-KR" altLang="en-US" dirty="0"/>
              <a:t> = {};</a:t>
            </a:r>
          </a:p>
          <a:p>
            <a:r>
              <a:rPr lang="ko-KR" altLang="en-US" dirty="0" err="1"/>
              <a:t>rtc.deviceSelect</a:t>
            </a:r>
            <a:r>
              <a:rPr lang="ko-KR" altLang="en-US" dirty="0"/>
              <a:t> = {};</a:t>
            </a:r>
          </a:p>
          <a:p>
            <a:r>
              <a:rPr lang="ko-KR" altLang="en-US" dirty="0" err="1"/>
              <a:t>rtc.permission</a:t>
            </a:r>
            <a:r>
              <a:rPr lang="ko-KR" altLang="en-US" dirty="0"/>
              <a:t> = {};</a:t>
            </a:r>
          </a:p>
          <a:p>
            <a:r>
              <a:rPr lang="ko-KR" altLang="en-US" dirty="0" err="1"/>
              <a:t>rtc.resolutions</a:t>
            </a:r>
            <a:r>
              <a:rPr lang="ko-KR" altLang="en-US" dirty="0"/>
              <a:t> = [LIST];</a:t>
            </a:r>
          </a:p>
          <a:p>
            <a:endParaRPr lang="ko-KR" altLang="en-US" dirty="0"/>
          </a:p>
          <a:p>
            <a:r>
              <a:rPr lang="ko-KR" altLang="en-US" dirty="0" err="1"/>
              <a:t>setstream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onopen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onleave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onstreamended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onRoomFull</a:t>
            </a:r>
            <a:r>
              <a:rPr lang="ko-KR" altLang="en-US" dirty="0"/>
              <a:t>(</a:t>
            </a:r>
            <a:r>
              <a:rPr lang="ko-KR" altLang="en-US" dirty="0" err="1"/>
              <a:t>error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onUserIdAlreadyTaken</a:t>
            </a:r>
            <a:r>
              <a:rPr lang="ko-KR" altLang="en-US" dirty="0"/>
              <a:t>(</a:t>
            </a:r>
            <a:r>
              <a:rPr lang="ko-KR" altLang="en-US" dirty="0" err="1"/>
              <a:t>oldId</a:t>
            </a:r>
            <a:r>
              <a:rPr lang="ko-KR" altLang="en-US" dirty="0"/>
              <a:t>, </a:t>
            </a:r>
            <a:r>
              <a:rPr lang="ko-KR" altLang="en-US" dirty="0" err="1"/>
              <a:t>newId</a:t>
            </a:r>
            <a:r>
              <a:rPr lang="ko-KR" altLang="en-US" dirty="0"/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21823" y="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browserNotSupportErrorHandler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onBrowserNotSupportError</a:t>
            </a:r>
            <a:r>
              <a:rPr lang="ko-KR" altLang="en-US" dirty="0"/>
              <a:t>(</a:t>
            </a:r>
            <a:r>
              <a:rPr lang="ko-KR" altLang="en-US" dirty="0" err="1"/>
              <a:t>errors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mediaCaptureErrorHandler</a:t>
            </a:r>
            <a:r>
              <a:rPr lang="ko-KR" altLang="en-US" dirty="0"/>
              <a:t>(</a:t>
            </a:r>
            <a:r>
              <a:rPr lang="ko-KR" altLang="en-US" dirty="0" err="1"/>
              <a:t>error</a:t>
            </a:r>
            <a:r>
              <a:rPr lang="ko-KR" altLang="en-US" dirty="0"/>
              <a:t>, </a:t>
            </a:r>
            <a:r>
              <a:rPr lang="ko-KR" altLang="en-US" dirty="0" err="1"/>
              <a:t>isAudio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onMediaCaptureError</a:t>
            </a:r>
            <a:r>
              <a:rPr lang="ko-KR" altLang="en-US" dirty="0"/>
              <a:t>(</a:t>
            </a:r>
            <a:r>
              <a:rPr lang="ko-KR" altLang="en-US" dirty="0" err="1"/>
              <a:t>error</a:t>
            </a:r>
            <a:r>
              <a:rPr lang="ko-KR" altLang="en-US" dirty="0"/>
              <a:t>, </a:t>
            </a:r>
            <a:r>
              <a:rPr lang="ko-KR" altLang="en-US" dirty="0" err="1"/>
              <a:t>isAudio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openOrJoin</a:t>
            </a:r>
            <a:r>
              <a:rPr lang="ko-KR" altLang="en-US" dirty="0"/>
              <a:t>(</a:t>
            </a:r>
            <a:r>
              <a:rPr lang="ko-KR" altLang="en-US" dirty="0" err="1"/>
              <a:t>userId</a:t>
            </a:r>
            <a:r>
              <a:rPr lang="ko-KR" altLang="en-US" dirty="0"/>
              <a:t>, </a:t>
            </a:r>
            <a:r>
              <a:rPr lang="ko-KR" altLang="en-US" dirty="0" err="1"/>
              <a:t>roomId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beforeOpenOrJoin</a:t>
            </a:r>
            <a:r>
              <a:rPr lang="ko-KR" altLang="en-US" dirty="0"/>
              <a:t>(</a:t>
            </a:r>
            <a:r>
              <a:rPr lang="ko-KR" altLang="en-US" dirty="0" err="1"/>
              <a:t>callback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afterOpenOrJoin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deviceSetting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deviceChange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, </a:t>
            </a:r>
            <a:r>
              <a:rPr lang="ko-KR" altLang="en-US" dirty="0" err="1"/>
              <a:t>deviceId</a:t>
            </a:r>
            <a:r>
              <a:rPr lang="ko-KR" altLang="en-US" dirty="0"/>
              <a:t>, </a:t>
            </a:r>
            <a:r>
              <a:rPr lang="ko-KR" altLang="en-US" dirty="0" err="1"/>
              <a:t>kind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resolutionSetting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resolutionChange</a:t>
            </a:r>
            <a:r>
              <a:rPr lang="ko-KR" altLang="en-US" dirty="0"/>
              <a:t>(</a:t>
            </a:r>
            <a:r>
              <a:rPr lang="ko-KR" altLang="en-US" dirty="0" err="1"/>
              <a:t>stream</a:t>
            </a:r>
            <a:r>
              <a:rPr lang="ko-KR" altLang="en-US" dirty="0"/>
              <a:t>, </a:t>
            </a:r>
            <a:r>
              <a:rPr lang="ko-KR" altLang="en-US" dirty="0" err="1"/>
              <a:t>value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RMCEventHandler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setContains</a:t>
            </a:r>
            <a:r>
              <a:rPr lang="ko-KR" altLang="en-US" dirty="0"/>
              <a:t>();</a:t>
            </a:r>
          </a:p>
          <a:p>
            <a:endParaRPr lang="ko-KR" altLang="en-US" dirty="0"/>
          </a:p>
          <a:p>
            <a:r>
              <a:rPr lang="ko-KR" altLang="en-US" dirty="0" err="1"/>
              <a:t>getUserMedia</a:t>
            </a:r>
            <a:r>
              <a:rPr lang="ko-KR" altLang="en-US" dirty="0"/>
              <a:t>(</a:t>
            </a:r>
            <a:r>
              <a:rPr lang="ko-KR" altLang="en-US" dirty="0" err="1"/>
              <a:t>constraints</a:t>
            </a:r>
            <a:r>
              <a:rPr lang="ko-KR" altLang="en-US" dirty="0"/>
              <a:t>, </a:t>
            </a:r>
            <a:r>
              <a:rPr lang="ko-KR" altLang="en-US" dirty="0" err="1"/>
              <a:t>kind</a:t>
            </a:r>
            <a:r>
              <a:rPr lang="ko-KR" altLang="en-US" dirty="0"/>
              <a:t>, </a:t>
            </a:r>
            <a:r>
              <a:rPr lang="ko-KR" altLang="en-US" dirty="0" err="1"/>
              <a:t>callback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onstream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ondevicesetting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onresolutionsetting</a:t>
            </a:r>
            <a:r>
              <a:rPr lang="ko-KR" altLang="en-US" dirty="0"/>
              <a:t>(</a:t>
            </a:r>
            <a:r>
              <a:rPr lang="ko-KR" altLang="en-US" dirty="0" err="1"/>
              <a:t>event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057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262</Words>
  <Application>Microsoft Office PowerPoint</Application>
  <PresentationFormat>와이드스크린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시현</dc:creator>
  <cp:lastModifiedBy>최두규</cp:lastModifiedBy>
  <cp:revision>31</cp:revision>
  <dcterms:created xsi:type="dcterms:W3CDTF">2019-04-28T04:15:15Z</dcterms:created>
  <dcterms:modified xsi:type="dcterms:W3CDTF">2019-05-02T07:44:07Z</dcterms:modified>
</cp:coreProperties>
</file>