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>
        <p:scale>
          <a:sx n="75" d="100"/>
          <a:sy n="75" d="100"/>
        </p:scale>
        <p:origin x="4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471A-D7D7-4A12-A6D4-8D274DE1A25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8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785" y="630018"/>
            <a:ext cx="5032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rtc.conn</a:t>
            </a:r>
            <a:r>
              <a:rPr lang="ko-KR" altLang="en-US" dirty="0" smtClean="0"/>
              <a:t> = {};</a:t>
            </a:r>
          </a:p>
          <a:p>
            <a:r>
              <a:rPr lang="ko-KR" altLang="en-US" dirty="0" err="1" smtClean="0"/>
              <a:t>rtc.enables</a:t>
            </a:r>
            <a:r>
              <a:rPr lang="ko-KR" altLang="en-US" dirty="0" smtClean="0"/>
              <a:t> = {};</a:t>
            </a:r>
          </a:p>
          <a:p>
            <a:r>
              <a:rPr lang="ko-KR" altLang="en-US" dirty="0" err="1" smtClean="0"/>
              <a:t>rtc.streams</a:t>
            </a:r>
            <a:r>
              <a:rPr lang="ko-KR" altLang="en-US" dirty="0" smtClean="0"/>
              <a:t> = {};</a:t>
            </a:r>
          </a:p>
          <a:p>
            <a:r>
              <a:rPr lang="ko-KR" altLang="en-US" dirty="0" err="1" smtClean="0"/>
              <a:t>rtc.resolutionSelect</a:t>
            </a:r>
            <a:r>
              <a:rPr lang="ko-KR" altLang="en-US" dirty="0" smtClean="0"/>
              <a:t> = {};</a:t>
            </a:r>
          </a:p>
          <a:p>
            <a:r>
              <a:rPr lang="ko-KR" altLang="en-US" dirty="0" err="1" smtClean="0"/>
              <a:t>rtc.deviceSelect</a:t>
            </a:r>
            <a:r>
              <a:rPr lang="ko-KR" altLang="en-US" dirty="0" smtClean="0"/>
              <a:t> = {};</a:t>
            </a:r>
          </a:p>
          <a:p>
            <a:r>
              <a:rPr lang="ko-KR" altLang="en-US" dirty="0" err="1" smtClean="0"/>
              <a:t>rtc.permission</a:t>
            </a:r>
            <a:r>
              <a:rPr lang="ko-KR" altLang="en-US" dirty="0" smtClean="0"/>
              <a:t> = {};</a:t>
            </a:r>
          </a:p>
          <a:p>
            <a:r>
              <a:rPr lang="ko-KR" altLang="en-US" dirty="0" err="1" smtClean="0"/>
              <a:t>rtc.resolutions</a:t>
            </a:r>
            <a:r>
              <a:rPr lang="ko-KR" altLang="en-US" dirty="0" smtClean="0"/>
              <a:t> = [LIST];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setstream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event</a:t>
            </a:r>
            <a:r>
              <a:rPr lang="ko-KR" altLang="en-US" dirty="0" smtClean="0"/>
              <a:t>);</a:t>
            </a:r>
          </a:p>
          <a:p>
            <a:r>
              <a:rPr lang="ko-KR" altLang="en-US" dirty="0" err="1" smtClean="0"/>
              <a:t>onopen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event</a:t>
            </a:r>
            <a:r>
              <a:rPr lang="ko-KR" altLang="en-US" dirty="0" smtClean="0"/>
              <a:t>);</a:t>
            </a:r>
          </a:p>
          <a:p>
            <a:r>
              <a:rPr lang="ko-KR" altLang="en-US" dirty="0" err="1" smtClean="0"/>
              <a:t>onleave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event</a:t>
            </a:r>
            <a:r>
              <a:rPr lang="ko-KR" altLang="en-US" dirty="0" smtClean="0"/>
              <a:t>);</a:t>
            </a:r>
          </a:p>
          <a:p>
            <a:r>
              <a:rPr lang="ko-KR" altLang="en-US" dirty="0" err="1" smtClean="0"/>
              <a:t>onstreamended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event</a:t>
            </a:r>
            <a:r>
              <a:rPr lang="ko-KR" altLang="en-US" dirty="0" smtClean="0"/>
              <a:t>);</a:t>
            </a:r>
          </a:p>
          <a:p>
            <a:r>
              <a:rPr lang="ko-KR" altLang="en-US" dirty="0" err="1" smtClean="0"/>
              <a:t>onRoomFull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error</a:t>
            </a:r>
            <a:r>
              <a:rPr lang="ko-KR" altLang="en-US" dirty="0" smtClean="0"/>
              <a:t>);</a:t>
            </a:r>
          </a:p>
          <a:p>
            <a:r>
              <a:rPr lang="ko-KR" altLang="en-US" dirty="0" err="1" smtClean="0"/>
              <a:t>onUserIdAlreadyTaken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oldId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newId</a:t>
            </a:r>
            <a:r>
              <a:rPr lang="ko-KR" altLang="en-US" dirty="0" smtClean="0"/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21823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browserNotSupportErrorHandler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onBrowserNotSupportError</a:t>
            </a:r>
            <a:r>
              <a:rPr lang="ko-KR" altLang="en-US" dirty="0"/>
              <a:t>(</a:t>
            </a:r>
            <a:r>
              <a:rPr lang="ko-KR" altLang="en-US" dirty="0" err="1"/>
              <a:t>errors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mediaCaptureErrorHandler</a:t>
            </a:r>
            <a:r>
              <a:rPr lang="ko-KR" altLang="en-US" dirty="0"/>
              <a:t>(</a:t>
            </a:r>
            <a:r>
              <a:rPr lang="ko-KR" altLang="en-US" dirty="0" err="1"/>
              <a:t>error</a:t>
            </a:r>
            <a:r>
              <a:rPr lang="ko-KR" altLang="en-US" dirty="0"/>
              <a:t>, </a:t>
            </a:r>
            <a:r>
              <a:rPr lang="ko-KR" altLang="en-US" dirty="0" err="1"/>
              <a:t>isAudio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onMediaCaptureError</a:t>
            </a:r>
            <a:r>
              <a:rPr lang="ko-KR" altLang="en-US" dirty="0"/>
              <a:t>(</a:t>
            </a:r>
            <a:r>
              <a:rPr lang="ko-KR" altLang="en-US" dirty="0" err="1"/>
              <a:t>error</a:t>
            </a:r>
            <a:r>
              <a:rPr lang="ko-KR" altLang="en-US" dirty="0"/>
              <a:t>, </a:t>
            </a:r>
            <a:r>
              <a:rPr lang="ko-KR" altLang="en-US" dirty="0" err="1"/>
              <a:t>isAudio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openOrJoin</a:t>
            </a:r>
            <a:r>
              <a:rPr lang="ko-KR" altLang="en-US" dirty="0"/>
              <a:t>(</a:t>
            </a:r>
            <a:r>
              <a:rPr lang="ko-KR" altLang="en-US" dirty="0" err="1"/>
              <a:t>userId</a:t>
            </a:r>
            <a:r>
              <a:rPr lang="ko-KR" altLang="en-US" dirty="0"/>
              <a:t>, </a:t>
            </a:r>
            <a:r>
              <a:rPr lang="ko-KR" altLang="en-US" dirty="0" err="1"/>
              <a:t>roomId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beforeOpenOrJoin</a:t>
            </a:r>
            <a:r>
              <a:rPr lang="ko-KR" altLang="en-US" dirty="0"/>
              <a:t>(</a:t>
            </a:r>
            <a:r>
              <a:rPr lang="ko-KR" altLang="en-US" dirty="0" err="1"/>
              <a:t>callback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afterOpenOrJoin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deviceSetting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deviceChange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, </a:t>
            </a:r>
            <a:r>
              <a:rPr lang="ko-KR" altLang="en-US" dirty="0" err="1"/>
              <a:t>deviceId</a:t>
            </a:r>
            <a:r>
              <a:rPr lang="ko-KR" altLang="en-US" dirty="0"/>
              <a:t>, </a:t>
            </a:r>
            <a:r>
              <a:rPr lang="ko-KR" altLang="en-US" dirty="0" err="1"/>
              <a:t>kind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resolutionSetting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resolutionChange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, </a:t>
            </a:r>
            <a:r>
              <a:rPr lang="ko-KR" altLang="en-US" dirty="0" err="1"/>
              <a:t>value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RMCEventHandler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setContains</a:t>
            </a:r>
            <a:r>
              <a:rPr lang="ko-KR" altLang="en-US" dirty="0"/>
              <a:t>();</a:t>
            </a:r>
          </a:p>
          <a:p>
            <a:endParaRPr lang="ko-KR" altLang="en-US" dirty="0"/>
          </a:p>
          <a:p>
            <a:r>
              <a:rPr lang="ko-KR" altLang="en-US" dirty="0" err="1"/>
              <a:t>getUserMedia</a:t>
            </a:r>
            <a:r>
              <a:rPr lang="ko-KR" altLang="en-US" dirty="0"/>
              <a:t>(</a:t>
            </a:r>
            <a:r>
              <a:rPr lang="ko-KR" altLang="en-US" dirty="0" err="1"/>
              <a:t>constraints</a:t>
            </a:r>
            <a:r>
              <a:rPr lang="ko-KR" altLang="en-US" dirty="0"/>
              <a:t>, </a:t>
            </a:r>
            <a:r>
              <a:rPr lang="ko-KR" altLang="en-US" dirty="0" err="1"/>
              <a:t>kind</a:t>
            </a:r>
            <a:r>
              <a:rPr lang="ko-KR" altLang="en-US" dirty="0"/>
              <a:t>, </a:t>
            </a:r>
            <a:r>
              <a:rPr lang="ko-KR" altLang="en-US" dirty="0" err="1"/>
              <a:t>callback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onstream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ondevicesetting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onresolutionsetting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8447" y="1180370"/>
            <a:ext cx="2453053" cy="213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browserNotSupportErrorHandler</a:t>
            </a:r>
            <a:r>
              <a:rPr lang="ko-KR" altLang="en-US" sz="1100" dirty="0" smtClean="0">
                <a:solidFill>
                  <a:schemeClr val="tx1"/>
                </a:solidFill>
              </a:rPr>
              <a:t>();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58447" y="637470"/>
            <a:ext cx="2453053" cy="222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onBrowserNotSupportError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errors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45304" y="375437"/>
            <a:ext cx="2889739" cy="21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mediaCaptureErrorHandler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error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isAudio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91844" y="936927"/>
            <a:ext cx="2596661" cy="21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onMediaCaptureError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error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isAudio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9267" y="2792694"/>
            <a:ext cx="1997319" cy="272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openOrJoin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userId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roomId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69266" y="2291161"/>
            <a:ext cx="1997319" cy="272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beforeOpenOrJoin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callback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2142" y="3969608"/>
            <a:ext cx="1590944" cy="230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deviceSetting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2183" y="4927290"/>
            <a:ext cx="2870876" cy="2411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deviceChange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deviceId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kind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70248" y="4554973"/>
            <a:ext cx="1848099" cy="25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resolutionSetting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8677" y="4978419"/>
            <a:ext cx="2391241" cy="303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resolutionChange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value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7607" y="1918216"/>
            <a:ext cx="1614122" cy="28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RMCEventHandler</a:t>
            </a:r>
            <a:r>
              <a:rPr lang="ko-KR" altLang="en-US" sz="1100" dirty="0" smtClean="0">
                <a:solidFill>
                  <a:schemeClr val="tx1"/>
                </a:solidFill>
              </a:rPr>
              <a:t>();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9892" y="1510792"/>
            <a:ext cx="2780567" cy="28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getUserMedia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constraints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kind</a:t>
            </a:r>
            <a:r>
              <a:rPr lang="ko-KR" altLang="en-US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callback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81442" y="3761971"/>
            <a:ext cx="1294667" cy="302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onstream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event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74919" y="6385798"/>
            <a:ext cx="1614122" cy="28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ondevicesetting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event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194" y="5906236"/>
            <a:ext cx="1872733" cy="4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onresolutionsetting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event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endCxn id="7" idx="2"/>
          </p:cNvCxnSpPr>
          <p:nvPr/>
        </p:nvCxnSpPr>
        <p:spPr>
          <a:xfrm rot="16200000" flipV="1">
            <a:off x="2612898" y="1466196"/>
            <a:ext cx="820761" cy="676608"/>
          </a:xfrm>
          <a:prstGeom prst="bentConnector3">
            <a:avLst>
              <a:gd name="adj1" fmla="val 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0"/>
            <a:endCxn id="8" idx="2"/>
          </p:cNvCxnSpPr>
          <p:nvPr/>
        </p:nvCxnSpPr>
        <p:spPr>
          <a:xfrm flipV="1">
            <a:off x="2684974" y="860206"/>
            <a:ext cx="0" cy="32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등호 41"/>
          <p:cNvSpPr/>
          <p:nvPr/>
        </p:nvSpPr>
        <p:spPr>
          <a:xfrm>
            <a:off x="2243155" y="347786"/>
            <a:ext cx="817682" cy="22352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08401" y="136175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allinput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067419" y="2614127"/>
            <a:ext cx="1443967" cy="2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set</a:t>
            </a:r>
            <a:r>
              <a:rPr lang="en-US" altLang="ko-KR" sz="1100" dirty="0" smtClean="0">
                <a:solidFill>
                  <a:schemeClr val="tx1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12" idx="0"/>
            <a:endCxn id="20" idx="1"/>
          </p:cNvCxnSpPr>
          <p:nvPr/>
        </p:nvCxnSpPr>
        <p:spPr>
          <a:xfrm rot="5400000" flipH="1" flipV="1">
            <a:off x="4365952" y="1557221"/>
            <a:ext cx="635914" cy="8319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27636" y="1994535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(stream)</a:t>
            </a:r>
            <a:endParaRPr lang="ko-KR" altLang="en-US" sz="1000" dirty="0"/>
          </a:p>
        </p:txBody>
      </p:sp>
      <p:cxnSp>
        <p:nvCxnSpPr>
          <p:cNvPr id="65" name="꺾인 연결선 64"/>
          <p:cNvCxnSpPr>
            <a:stCxn id="63" idx="3"/>
            <a:endCxn id="54" idx="1"/>
          </p:cNvCxnSpPr>
          <p:nvPr/>
        </p:nvCxnSpPr>
        <p:spPr>
          <a:xfrm>
            <a:off x="4983585" y="2117646"/>
            <a:ext cx="1083834" cy="613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한쪽 모서리는 잘리고 다른 쪽 모서리는 둥근 사각형 67"/>
          <p:cNvSpPr/>
          <p:nvPr/>
        </p:nvSpPr>
        <p:spPr>
          <a:xfrm>
            <a:off x="6402568" y="3212889"/>
            <a:ext cx="793987" cy="25697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enables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54" idx="2"/>
            <a:endCxn id="68" idx="3"/>
          </p:cNvCxnSpPr>
          <p:nvPr/>
        </p:nvCxnSpPr>
        <p:spPr>
          <a:xfrm>
            <a:off x="6789403" y="2848071"/>
            <a:ext cx="10159" cy="3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8" idx="0"/>
            <a:endCxn id="21" idx="0"/>
          </p:cNvCxnSpPr>
          <p:nvPr/>
        </p:nvCxnSpPr>
        <p:spPr>
          <a:xfrm>
            <a:off x="7196555" y="3341374"/>
            <a:ext cx="1332221" cy="420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04479" y="338349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ko-KR" altLang="en-US" sz="1000" dirty="0"/>
          </a:p>
        </p:txBody>
      </p:sp>
      <p:cxnSp>
        <p:nvCxnSpPr>
          <p:cNvPr id="93" name="직선 화살표 연결선 92"/>
          <p:cNvCxnSpPr>
            <a:stCxn id="20" idx="0"/>
            <a:endCxn id="10" idx="2"/>
          </p:cNvCxnSpPr>
          <p:nvPr/>
        </p:nvCxnSpPr>
        <p:spPr>
          <a:xfrm flipH="1" flipV="1">
            <a:off x="6490175" y="1148312"/>
            <a:ext cx="1" cy="36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0" idx="0"/>
            <a:endCxn id="9" idx="2"/>
          </p:cNvCxnSpPr>
          <p:nvPr/>
        </p:nvCxnSpPr>
        <p:spPr>
          <a:xfrm flipH="1" flipV="1">
            <a:off x="6490174" y="593779"/>
            <a:ext cx="1" cy="34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부등호 98"/>
          <p:cNvSpPr/>
          <p:nvPr/>
        </p:nvSpPr>
        <p:spPr>
          <a:xfrm>
            <a:off x="6089066" y="82772"/>
            <a:ext cx="817682" cy="22352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12" idx="1"/>
            <a:endCxn id="14" idx="0"/>
          </p:cNvCxnSpPr>
          <p:nvPr/>
        </p:nvCxnSpPr>
        <p:spPr>
          <a:xfrm rot="10800000" flipV="1">
            <a:off x="2337614" y="2427442"/>
            <a:ext cx="931652" cy="1542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8009980" y="2466106"/>
            <a:ext cx="1103673" cy="5372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Steam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2"/>
            <a:endCxn id="54" idx="3"/>
          </p:cNvCxnSpPr>
          <p:nvPr/>
        </p:nvCxnSpPr>
        <p:spPr>
          <a:xfrm flipH="1" flipV="1">
            <a:off x="7511386" y="2731099"/>
            <a:ext cx="498594" cy="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2" idx="2"/>
            <a:endCxn id="11" idx="0"/>
          </p:cNvCxnSpPr>
          <p:nvPr/>
        </p:nvCxnSpPr>
        <p:spPr>
          <a:xfrm>
            <a:off x="4267926" y="2563722"/>
            <a:ext cx="1" cy="2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" idx="2"/>
            <a:endCxn id="13" idx="0"/>
          </p:cNvCxnSpPr>
          <p:nvPr/>
        </p:nvCxnSpPr>
        <p:spPr>
          <a:xfrm flipH="1">
            <a:off x="4263528" y="3065255"/>
            <a:ext cx="4399" cy="23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5" idx="3"/>
            <a:endCxn id="16" idx="1"/>
          </p:cNvCxnSpPr>
          <p:nvPr/>
        </p:nvCxnSpPr>
        <p:spPr>
          <a:xfrm flipV="1">
            <a:off x="3903059" y="4682590"/>
            <a:ext cx="1467189" cy="365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67105" y="2813184"/>
            <a:ext cx="1956940" cy="2775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navigator.ondevicechange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7" name="꺾인 연결선 136"/>
          <p:cNvCxnSpPr>
            <a:stCxn id="125" idx="2"/>
            <a:endCxn id="15" idx="1"/>
          </p:cNvCxnSpPr>
          <p:nvPr/>
        </p:nvCxnSpPr>
        <p:spPr>
          <a:xfrm rot="5400000">
            <a:off x="160290" y="3962604"/>
            <a:ext cx="1957178" cy="213392"/>
          </a:xfrm>
          <a:prstGeom prst="bentConnector4">
            <a:avLst>
              <a:gd name="adj1" fmla="val 46919"/>
              <a:gd name="adj2" fmla="val 2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54" idx="2"/>
            <a:endCxn id="16" idx="0"/>
          </p:cNvCxnSpPr>
          <p:nvPr/>
        </p:nvCxnSpPr>
        <p:spPr>
          <a:xfrm rot="5400000">
            <a:off x="5688400" y="3453970"/>
            <a:ext cx="1706902" cy="495105"/>
          </a:xfrm>
          <a:prstGeom prst="bentConnector3">
            <a:avLst>
              <a:gd name="adj1" fmla="val 10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" idx="1"/>
            <a:endCxn id="19" idx="2"/>
          </p:cNvCxnSpPr>
          <p:nvPr/>
        </p:nvCxnSpPr>
        <p:spPr>
          <a:xfrm rot="10800000">
            <a:off x="1934668" y="2207126"/>
            <a:ext cx="1334598" cy="220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4" idx="2"/>
            <a:endCxn id="15" idx="0"/>
          </p:cNvCxnSpPr>
          <p:nvPr/>
        </p:nvCxnSpPr>
        <p:spPr>
          <a:xfrm rot="16200000" flipH="1">
            <a:off x="2039195" y="4498863"/>
            <a:ext cx="726845" cy="130007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" idx="2"/>
            <a:endCxn id="17" idx="0"/>
          </p:cNvCxnSpPr>
          <p:nvPr/>
        </p:nvCxnSpPr>
        <p:spPr>
          <a:xfrm>
            <a:off x="6294298" y="4810206"/>
            <a:ext cx="0" cy="1682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61582" y="3297968"/>
            <a:ext cx="1803891" cy="242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afterOpenOrJoin</a:t>
            </a:r>
            <a:r>
              <a:rPr lang="ko-KR" altLang="en-US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stream</a:t>
            </a:r>
            <a:r>
              <a:rPr lang="ko-KR" altLang="en-US" sz="1100" dirty="0" smtClean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15" idx="3"/>
            <a:endCxn id="20" idx="2"/>
          </p:cNvCxnSpPr>
          <p:nvPr/>
        </p:nvCxnSpPr>
        <p:spPr>
          <a:xfrm flipV="1">
            <a:off x="3903059" y="1799702"/>
            <a:ext cx="2587117" cy="3248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847270" y="1878921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(kind)</a:t>
            </a:r>
            <a:endParaRPr lang="ko-KR" alt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056324" y="4636383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(stream)</a:t>
            </a:r>
            <a:endParaRPr lang="ko-KR" alt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88532" y="358509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(stream)</a:t>
            </a:r>
            <a:endParaRPr lang="ko-KR" altLang="en-US" sz="10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381003" y="2481622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(stream)</a:t>
            </a:r>
            <a:endParaRPr lang="ko-KR" altLang="en-US" sz="1000" dirty="0"/>
          </a:p>
        </p:txBody>
      </p:sp>
      <p:cxnSp>
        <p:nvCxnSpPr>
          <p:cNvPr id="280" name="꺾인 연결선 279"/>
          <p:cNvCxnSpPr>
            <a:endCxn id="125" idx="0"/>
          </p:cNvCxnSpPr>
          <p:nvPr/>
        </p:nvCxnSpPr>
        <p:spPr>
          <a:xfrm rot="10800000" flipV="1">
            <a:off x="1245576" y="2424372"/>
            <a:ext cx="2023691" cy="38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꺾인 연결선 328"/>
          <p:cNvCxnSpPr>
            <a:stCxn id="204" idx="0"/>
            <a:endCxn id="14" idx="3"/>
          </p:cNvCxnSpPr>
          <p:nvPr/>
        </p:nvCxnSpPr>
        <p:spPr>
          <a:xfrm rot="16200000" flipV="1">
            <a:off x="2983015" y="4235098"/>
            <a:ext cx="551356" cy="251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165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시현</dc:creator>
  <cp:lastModifiedBy>이 시현</cp:lastModifiedBy>
  <cp:revision>17</cp:revision>
  <dcterms:created xsi:type="dcterms:W3CDTF">2019-04-28T04:15:15Z</dcterms:created>
  <dcterms:modified xsi:type="dcterms:W3CDTF">2019-04-28T09:09:10Z</dcterms:modified>
</cp:coreProperties>
</file>