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78" r:id="rId5"/>
    <p:sldId id="270" r:id="rId6"/>
    <p:sldId id="277" r:id="rId7"/>
    <p:sldId id="271" r:id="rId8"/>
    <p:sldId id="27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269-E496-4F1A-9442-09AB1077D7B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BDA6-783C-4565-97A9-4E83D868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21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269-E496-4F1A-9442-09AB1077D7B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BDA6-783C-4565-97A9-4E83D868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3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269-E496-4F1A-9442-09AB1077D7B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BDA6-783C-4565-97A9-4E83D868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8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269-E496-4F1A-9442-09AB1077D7B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BDA6-783C-4565-97A9-4E83D868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269-E496-4F1A-9442-09AB1077D7B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BDA6-783C-4565-97A9-4E83D868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62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269-E496-4F1A-9442-09AB1077D7B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BDA6-783C-4565-97A9-4E83D868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90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269-E496-4F1A-9442-09AB1077D7B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BDA6-783C-4565-97A9-4E83D868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1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269-E496-4F1A-9442-09AB1077D7B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BDA6-783C-4565-97A9-4E83D868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269-E496-4F1A-9442-09AB1077D7B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BDA6-783C-4565-97A9-4E83D868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4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269-E496-4F1A-9442-09AB1077D7B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BDA6-783C-4565-97A9-4E83D868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5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5269-E496-4F1A-9442-09AB1077D7B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BDA6-783C-4565-97A9-4E83D868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8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5269-E496-4F1A-9442-09AB1077D7B6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BDA6-783C-4565-97A9-4E83D86844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5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%EC%82%BC%EC%84%B1%20%EA%B0%A4%EB%9F%AD%EC%8B%9C" TargetMode="External"/><Relationship Id="rId3" Type="http://schemas.openxmlformats.org/officeDocument/2006/relationships/hyperlink" Target="https://namu.wiki/w/%EC%82%BC%EC%84%B1%20%EA%B8%B0%EC%96%B4%20S3" TargetMode="External"/><Relationship Id="rId7" Type="http://schemas.openxmlformats.org/officeDocument/2006/relationships/hyperlink" Target="https://namu.wiki/w/%EA%B0%A4%EB%9F%AD%EC%8B%9C%20%EA%B8%B0%EC%96%B4%20%EB%9D%BC%EC%9D%B4%EB%B8%8C" TargetMode="External"/><Relationship Id="rId2" Type="http://schemas.openxmlformats.org/officeDocument/2006/relationships/hyperlink" Target="https://namu.wiki/w/%EC%82%BC%EC%84%B1%EC%A0%84%EC%9E%9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amu.wiki/w/%EC%8A%A4%EB%A7%88%ED%8A%B8%20%EC%9B%8C%EC%B9%98" TargetMode="External"/><Relationship Id="rId5" Type="http://schemas.openxmlformats.org/officeDocument/2006/relationships/hyperlink" Target="https://namu.wiki/w/%ED%83%80%EC%9D%B4%EC%A0%A0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namu.wiki/w/%EA%B0%A4%EB%9F%AD%EC%8B%9C%20%EB%85%B8%ED%8A%B89" TargetMode="External"/><Relationship Id="rId9" Type="http://schemas.openxmlformats.org/officeDocument/2006/relationships/hyperlink" Target="https://namu.wiki/w/%EC%82%BC%EC%84%B1%20%EA%B8%B0%EC%96%B4%20%EC%8B%9C%EB%A6%AC%EC%A6%8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2132854"/>
            <a:ext cx="7272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GALAXY WATCH</a:t>
            </a:r>
          </a:p>
          <a:p>
            <a:pPr algn="ctr"/>
            <a:endParaRPr lang="en-US" altLang="ko-KR" sz="4800" dirty="0" smtClean="0">
              <a:solidFill>
                <a:schemeClr val="bg1"/>
              </a:solidFill>
              <a:latin typeface="Elephant" panose="02020904090505020303" pitchFamily="18" charset="0"/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경쟁사 분석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61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39552" y="579714"/>
            <a:ext cx="8064896" cy="5760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82198" y="4869160"/>
            <a:ext cx="6579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 tooltip="삼성전자"/>
              </a:rPr>
              <a:t>삼성전자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 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 tooltip="삼성 기어 S3"/>
              </a:rPr>
              <a:t>기어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3" tooltip="삼성 기어 S3"/>
              </a:rPr>
              <a:t>S3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후속작으로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2018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8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 tooltip="갤럭시 노트9"/>
              </a:rPr>
              <a:t>갤럭시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 tooltip="갤럭시 노트9"/>
              </a:rPr>
              <a:t> 노트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4" tooltip="갤럭시 노트9"/>
              </a:rPr>
              <a:t>9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함께 공개한 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5" tooltip="타이젠"/>
              </a:rPr>
              <a:t>타이젠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6" tooltip="스마트 워치"/>
              </a:rPr>
              <a:t>스마트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6" tooltip="스마트 워치"/>
              </a:rPr>
              <a:t>워치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 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7" tooltip="갤럭시 기어 라이브"/>
              </a:rPr>
              <a:t>갤럭시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7" tooltip="갤럭시 기어 라이브"/>
              </a:rPr>
              <a:t> 기어 라이브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이후로 오랜만에 공개된 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8" tooltip="삼성 갤럭시"/>
              </a:rPr>
              <a:t>갤럭시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8" tooltip="삼성 갤럭시"/>
              </a:rPr>
              <a:t> 시리즈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소속 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6" tooltip="스마트 워치"/>
              </a:rPr>
              <a:t>스마트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6" tooltip="스마트 워치"/>
              </a:rPr>
              <a:t>워치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 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2" tooltip="삼성전자"/>
              </a:rPr>
              <a:t>삼성전자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 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6" tooltip="스마트 워치"/>
              </a:rPr>
              <a:t>스마트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6" tooltip="스마트 워치"/>
              </a:rPr>
              <a:t>워치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로는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최초로 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9" tooltip="삼성 기어 시리즈"/>
              </a:rPr>
              <a:t>기어 시리즈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속하지 않은 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6" tooltip="스마트 워치"/>
              </a:rPr>
              <a:t>스마트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  <a:hlinkClick r:id="rId6" tooltip="스마트 워치"/>
              </a:rPr>
              <a:t>워치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105273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Galaxy Watch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52" name="Picture 4" descr="galaxy watch 이미지 검색결과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31" y="1700808"/>
            <a:ext cx="5285978" cy="29718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77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39552" y="579714"/>
            <a:ext cx="8064896" cy="5760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평행 사변형 3"/>
          <p:cNvSpPr/>
          <p:nvPr/>
        </p:nvSpPr>
        <p:spPr>
          <a:xfrm>
            <a:off x="1268016" y="1268760"/>
            <a:ext cx="2304256" cy="432048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경쟁 업체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평행 사변형 8"/>
          <p:cNvSpPr/>
          <p:nvPr/>
        </p:nvSpPr>
        <p:spPr>
          <a:xfrm>
            <a:off x="1268016" y="3491068"/>
            <a:ext cx="2304256" cy="432048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경쟁 업체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268" name="Picture 4" descr="sony smartwatch 로고 이미지 검색결과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390" y="4775492"/>
            <a:ext cx="1213386" cy="70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xiaomi smart watch 로고 이미지 검색결과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72" y="4848095"/>
            <a:ext cx="1224135" cy="75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huawei smart watch 로고 이미지 검색결과&quot;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0" descr="huawei smart watch 로고 이미지 검색결과&quot;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2" descr="huawei smart watch 로고 이미지 검색결과&quot;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4" descr="huawei smart watch 로고 이미지 검색결과&quot;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80" name="Picture 16" descr="huawei smart watch 로고 이미지 검색결과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46" y="4869160"/>
            <a:ext cx="1402192" cy="73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4" name="Picture 20" descr="lg smart watch logo 이미지 검색결과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44" y="2132856"/>
            <a:ext cx="2121780" cy="93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16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39552" y="579714"/>
            <a:ext cx="8064896" cy="5760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77033" y="4355889"/>
            <a:ext cx="1633154" cy="523220"/>
            <a:chOff x="251520" y="4832744"/>
            <a:chExt cx="1633154" cy="523220"/>
          </a:xfrm>
        </p:grpSpPr>
        <p:pic>
          <p:nvPicPr>
            <p:cNvPr id="4" name="Picture 8" descr="C:\Users\Administrator\Desktop\굿.png"/>
            <p:cNvPicPr>
              <a:picLocks noChangeAspect="1" noChangeArrowheads="1"/>
            </p:cNvPicPr>
            <p:nvPr/>
          </p:nvPicPr>
          <p:blipFill>
            <a:blip r:embed="rId2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4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838154"/>
              <a:ext cx="457496" cy="41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17"/>
            <p:cNvSpPr txBox="1"/>
            <p:nvPr/>
          </p:nvSpPr>
          <p:spPr>
            <a:xfrm>
              <a:off x="764608" y="4832744"/>
              <a:ext cx="112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800" b="1" dirty="0" smtClean="0">
                  <a:latin typeface="배달의민족 주아" pitchFamily="18" charset="-127"/>
                  <a:ea typeface="배달의민족 주아" pitchFamily="18" charset="-127"/>
                </a:rPr>
                <a:t>좋은 점</a:t>
              </a:r>
              <a:endParaRPr lang="ko-KR" altLang="en-US" sz="2800" b="1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22574" y="4308400"/>
            <a:ext cx="1819486" cy="523220"/>
            <a:chOff x="5292080" y="4629616"/>
            <a:chExt cx="1819486" cy="523220"/>
          </a:xfrm>
        </p:grpSpPr>
        <p:pic>
          <p:nvPicPr>
            <p:cNvPr id="7" name="Picture 9" descr="C:\Users\Administrator\Desktop\베드.png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4652445"/>
              <a:ext cx="451334" cy="41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8"/>
            <p:cNvSpPr txBox="1"/>
            <p:nvPr/>
          </p:nvSpPr>
          <p:spPr>
            <a:xfrm>
              <a:off x="5775476" y="4629616"/>
              <a:ext cx="1336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800" b="1" dirty="0" smtClean="0">
                  <a:latin typeface="배달의민족 주아" pitchFamily="18" charset="-127"/>
                  <a:ea typeface="배달의민족 주아" pitchFamily="18" charset="-127"/>
                </a:rPr>
                <a:t>나쁜 점</a:t>
              </a:r>
              <a:endParaRPr lang="ko-KR" altLang="en-US" sz="2800" b="1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52688"/>
            <a:ext cx="6912768" cy="3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8"/>
          <p:cNvSpPr txBox="1"/>
          <p:nvPr/>
        </p:nvSpPr>
        <p:spPr>
          <a:xfrm>
            <a:off x="1452625" y="4879109"/>
            <a:ext cx="3773912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간결한 메뉴 구성</a:t>
            </a: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필요한 정보를 찾기가 쉬움</a:t>
            </a:r>
            <a:endParaRPr lang="en-US" altLang="ko-KR" sz="1600" dirty="0">
              <a:latin typeface="배달의민족 주아" pitchFamily="18" charset="-127"/>
              <a:ea typeface="배달의민족 주아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다양한 </a:t>
            </a:r>
            <a:r>
              <a:rPr lang="ko-KR" altLang="en-US" sz="1600" dirty="0" err="1" smtClean="0">
                <a:latin typeface="배달의민족 주아" pitchFamily="18" charset="-127"/>
                <a:ea typeface="배달의민족 주아" pitchFamily="18" charset="-127"/>
              </a:rPr>
              <a:t>스마트워치를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 배치하여 신뢰감을 줌</a:t>
            </a: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latin typeface="배달의민족 주아" pitchFamily="18" charset="-127"/>
                <a:ea typeface="배달의민족 주아" pitchFamily="18" charset="-127"/>
              </a:rPr>
              <a:t>반응형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 페이지로 만들어 현실감 상승</a:t>
            </a: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9764" y="4879109"/>
            <a:ext cx="30058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다양한 </a:t>
            </a:r>
            <a:r>
              <a:rPr lang="ko-KR" altLang="en-US" sz="1600" dirty="0" err="1" smtClean="0">
                <a:latin typeface="배달의민족 주아" pitchFamily="18" charset="-127"/>
                <a:ea typeface="배달의민족 주아" pitchFamily="18" charset="-127"/>
              </a:rPr>
              <a:t>메인설명들이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 눈을 </a:t>
            </a:r>
            <a:r>
              <a:rPr lang="ko-KR" altLang="en-US" sz="1600" dirty="0" err="1" smtClean="0">
                <a:latin typeface="배달의민족 주아" pitchFamily="18" charset="-127"/>
                <a:ea typeface="배달의민족 주아" pitchFamily="18" charset="-127"/>
              </a:rPr>
              <a:t>아프게함</a:t>
            </a:r>
            <a:r>
              <a:rPr lang="en-US" altLang="ko-KR" sz="1600" dirty="0" smtClean="0">
                <a:latin typeface="배달의민족 주아" pitchFamily="18" charset="-127"/>
                <a:ea typeface="배달의민족 주아" pitchFamily="18" charset="-127"/>
              </a:rPr>
              <a:t>- 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다양한 설명과 이미지 들이 메뉴의</a:t>
            </a: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    간결함을 살짝 어지럽게 </a:t>
            </a:r>
            <a:r>
              <a:rPr lang="ko-KR" altLang="en-US" sz="1600" dirty="0" err="1" smtClean="0">
                <a:latin typeface="배달의민족 주아" pitchFamily="18" charset="-127"/>
                <a:ea typeface="배달의민족 주아" pitchFamily="18" charset="-127"/>
              </a:rPr>
              <a:t>만듬</a:t>
            </a:r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1600" dirty="0" smtClean="0">
                <a:latin typeface="배달의민족 주아" pitchFamily="18" charset="-127"/>
                <a:ea typeface="배달의민족 주아" pitchFamily="18" charset="-127"/>
              </a:rPr>
              <a:t>   </a:t>
            </a:r>
            <a:endParaRPr lang="en-US" altLang="ko-KR" sz="1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90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39552" y="579714"/>
            <a:ext cx="8064896" cy="5760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95" y="1642451"/>
            <a:ext cx="4022884" cy="1930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85" y="4275787"/>
            <a:ext cx="120234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4383" y="4367346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#A60F2B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125" y="4547249"/>
            <a:ext cx="120234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465" y="4828236"/>
            <a:ext cx="120234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61939" y="4638903"/>
            <a:ext cx="1193526" cy="37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#7E9CD9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720" y="5065176"/>
            <a:ext cx="120234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63621" y="5171022"/>
            <a:ext cx="128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#D7F205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5465" y="4924557"/>
            <a:ext cx="129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#D959B7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83" y="1642451"/>
            <a:ext cx="3226917" cy="31857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자유형 11"/>
          <p:cNvSpPr/>
          <p:nvPr/>
        </p:nvSpPr>
        <p:spPr>
          <a:xfrm>
            <a:off x="5685183" y="2370025"/>
            <a:ext cx="755712" cy="651471"/>
          </a:xfrm>
          <a:custGeom>
            <a:avLst/>
            <a:gdLst>
              <a:gd name="connsiteX0" fmla="*/ 384313 w 755712"/>
              <a:gd name="connsiteY0" fmla="*/ 28618 h 651471"/>
              <a:gd name="connsiteX1" fmla="*/ 0 w 755712"/>
              <a:gd name="connsiteY1" fmla="*/ 253905 h 651471"/>
              <a:gd name="connsiteX2" fmla="*/ 384313 w 755712"/>
              <a:gd name="connsiteY2" fmla="*/ 651471 h 651471"/>
              <a:gd name="connsiteX3" fmla="*/ 384313 w 755712"/>
              <a:gd name="connsiteY3" fmla="*/ 651471 h 651471"/>
              <a:gd name="connsiteX4" fmla="*/ 755374 w 755712"/>
              <a:gd name="connsiteY4" fmla="*/ 253905 h 651471"/>
              <a:gd name="connsiteX5" fmla="*/ 450574 w 755712"/>
              <a:gd name="connsiteY5" fmla="*/ 15366 h 651471"/>
              <a:gd name="connsiteX6" fmla="*/ 437321 w 755712"/>
              <a:gd name="connsiteY6" fmla="*/ 28618 h 651471"/>
              <a:gd name="connsiteX7" fmla="*/ 318052 w 755712"/>
              <a:gd name="connsiteY7" fmla="*/ 68375 h 651471"/>
              <a:gd name="connsiteX8" fmla="*/ 265043 w 755712"/>
              <a:gd name="connsiteY8" fmla="*/ 68375 h 65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5712" h="651471">
                <a:moveTo>
                  <a:pt x="384313" y="28618"/>
                </a:moveTo>
                <a:cubicBezTo>
                  <a:pt x="192156" y="89357"/>
                  <a:pt x="0" y="150096"/>
                  <a:pt x="0" y="253905"/>
                </a:cubicBezTo>
                <a:cubicBezTo>
                  <a:pt x="0" y="357714"/>
                  <a:pt x="384313" y="651471"/>
                  <a:pt x="384313" y="651471"/>
                </a:cubicBezTo>
                <a:lnTo>
                  <a:pt x="384313" y="651471"/>
                </a:lnTo>
                <a:cubicBezTo>
                  <a:pt x="446156" y="585210"/>
                  <a:pt x="744331" y="359922"/>
                  <a:pt x="755374" y="253905"/>
                </a:cubicBezTo>
                <a:cubicBezTo>
                  <a:pt x="766417" y="147888"/>
                  <a:pt x="503583" y="52914"/>
                  <a:pt x="450574" y="15366"/>
                </a:cubicBezTo>
                <a:cubicBezTo>
                  <a:pt x="397565" y="-22182"/>
                  <a:pt x="459408" y="19783"/>
                  <a:pt x="437321" y="28618"/>
                </a:cubicBezTo>
                <a:cubicBezTo>
                  <a:pt x="415234" y="37453"/>
                  <a:pt x="346765" y="61749"/>
                  <a:pt x="318052" y="68375"/>
                </a:cubicBezTo>
                <a:cubicBezTo>
                  <a:pt x="289339" y="75001"/>
                  <a:pt x="470452" y="205314"/>
                  <a:pt x="265043" y="683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31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39552" y="579714"/>
            <a:ext cx="8064896" cy="5760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hi\Desktop\이미지 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26418"/>
            <a:ext cx="1590786" cy="457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427984" y="836712"/>
            <a:ext cx="266429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Header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427984" y="1268760"/>
            <a:ext cx="266429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Contents 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31940" y="2060848"/>
            <a:ext cx="3456384" cy="99114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7984" y="3236370"/>
            <a:ext cx="266429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Contents 2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454725" y="4077072"/>
            <a:ext cx="122413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Contents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54725" y="4805536"/>
            <a:ext cx="122413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921626" y="4772271"/>
            <a:ext cx="122413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94885" y="4077072"/>
            <a:ext cx="122413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454725" y="5580315"/>
            <a:ext cx="2664296" cy="57606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21" name="TextBox 9"/>
          <p:cNvSpPr txBox="1"/>
          <p:nvPr/>
        </p:nvSpPr>
        <p:spPr>
          <a:xfrm>
            <a:off x="961460" y="980728"/>
            <a:ext cx="2457359" cy="37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atin typeface="배달의민족 주아" pitchFamily="18" charset="-127"/>
                <a:ea typeface="배달의민족 주아" pitchFamily="18" charset="-127"/>
              </a:rPr>
              <a:t>Main Page Layout</a:t>
            </a:r>
            <a:endParaRPr lang="ko-KR" altLang="en-US" sz="2000" b="1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77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39552" y="579714"/>
            <a:ext cx="8064896" cy="57606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193" name="Picture 1" descr="C:\Users\hi\Desktop\캡처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564025"/>
            <a:ext cx="3361313" cy="170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hi\Desktop\캡처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68328"/>
            <a:ext cx="3361313" cy="160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716016" y="1129294"/>
            <a:ext cx="3456384" cy="43473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Header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16016" y="1724795"/>
            <a:ext cx="3456384" cy="99114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20614" y="5164427"/>
            <a:ext cx="3456384" cy="49557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Footer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716016" y="4038154"/>
            <a:ext cx="3456384" cy="99114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2868336"/>
            <a:ext cx="3456384" cy="99114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Image</a:t>
            </a:r>
            <a:endParaRPr lang="ko-KR" altLang="en-US" dirty="0"/>
          </a:p>
        </p:txBody>
      </p:sp>
      <p:sp>
        <p:nvSpPr>
          <p:cNvPr id="10" name="TextBox 34"/>
          <p:cNvSpPr txBox="1"/>
          <p:nvPr/>
        </p:nvSpPr>
        <p:spPr>
          <a:xfrm>
            <a:off x="971601" y="960861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atin typeface="배달의민족 주아" pitchFamily="18" charset="-127"/>
                <a:ea typeface="배달의민족 주아" pitchFamily="18" charset="-127"/>
              </a:rPr>
              <a:t>Sub  Page  Layout</a:t>
            </a:r>
            <a:endParaRPr lang="ko-KR" altLang="en-US" sz="2000" b="1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31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2132854"/>
            <a:ext cx="7272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</a:p>
          <a:p>
            <a:pPr algn="ctr"/>
            <a:endParaRPr lang="en-US" altLang="ko-KR" sz="4800" dirty="0" smtClean="0">
              <a:solidFill>
                <a:schemeClr val="bg1"/>
              </a:solidFill>
              <a:latin typeface="Elephant" panose="02020904090505020303" pitchFamily="18" charset="0"/>
            </a:endParaRPr>
          </a:p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경쟁사 분석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endParaRPr lang="ko-KR" altLang="en-US" sz="2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6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94</Words>
  <Application>Microsoft Office PowerPoint</Application>
  <PresentationFormat>화면 슬라이드 쇼(4:3)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hi</cp:lastModifiedBy>
  <cp:revision>9</cp:revision>
  <dcterms:created xsi:type="dcterms:W3CDTF">2019-12-03T02:21:58Z</dcterms:created>
  <dcterms:modified xsi:type="dcterms:W3CDTF">2019-12-03T04:54:04Z</dcterms:modified>
</cp:coreProperties>
</file>