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E1E1E1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720" y="10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3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2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0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1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F92A-2760-4655-831D-B317F36A5EE1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5AAA-C055-4773-823A-70454839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073821" y="5715000"/>
            <a:ext cx="288032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500" b="1" dirty="0" smtClean="0">
                <a:solidFill>
                  <a:schemeClr val="bg1"/>
                </a:solidFill>
              </a:rPr>
              <a:t>사용자 분석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162" y="5517232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 smtClean="0">
                <a:solidFill>
                  <a:schemeClr val="bg1"/>
                </a:solidFill>
              </a:rPr>
              <a:t>Persona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Map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galaxy smart watch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0" cy="51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5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TextBox 52"/>
          <p:cNvSpPr txBox="1"/>
          <p:nvPr/>
        </p:nvSpPr>
        <p:spPr>
          <a:xfrm>
            <a:off x="107504" y="38070"/>
            <a:ext cx="199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Persona</a:t>
            </a:r>
            <a:r>
              <a:rPr lang="en-US" altLang="ko-KR" sz="1200" dirty="0" smtClean="0">
                <a:solidFill>
                  <a:schemeClr val="bg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가상타겟층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7459" y="824236"/>
            <a:ext cx="2884541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이름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남 운동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나이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30</a:t>
            </a:r>
            <a:r>
              <a:rPr lang="ko-KR" altLang="en-US" sz="1100" dirty="0" smtClean="0">
                <a:solidFill>
                  <a:schemeClr val="bg1"/>
                </a:solidFill>
              </a:rPr>
              <a:t>대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성별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남</a:t>
            </a:r>
            <a:r>
              <a:rPr lang="ko-KR" altLang="en-US" sz="1100" dirty="0">
                <a:solidFill>
                  <a:schemeClr val="bg1"/>
                </a:solidFill>
              </a:rPr>
              <a:t>성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지역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도시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직무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사무직원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취미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운동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bg1"/>
                </a:solidFill>
              </a:rPr>
              <a:t>특이사항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</a:rPr>
              <a:t>: </a:t>
            </a:r>
            <a:r>
              <a:rPr lang="ko-KR" altLang="en-US" sz="1100" dirty="0" smtClean="0">
                <a:solidFill>
                  <a:schemeClr val="bg1"/>
                </a:solidFill>
              </a:rPr>
              <a:t>타인에게 도움을 줬으니 나 자신에게 투자하려고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하는중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1177291"/>
            <a:ext cx="396043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chemeClr val="bg1"/>
                </a:solidFill>
              </a:rPr>
              <a:t>Galaxy watch</a:t>
            </a:r>
            <a:r>
              <a:rPr lang="ko-KR" altLang="en-US" sz="1100" dirty="0" smtClean="0">
                <a:solidFill>
                  <a:schemeClr val="bg1"/>
                </a:solidFill>
              </a:rPr>
              <a:t>의 신뢰성 확보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각 업체의 기능의 효율성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다양</a:t>
            </a:r>
            <a:r>
              <a:rPr lang="ko-KR" altLang="en-US" sz="1100" dirty="0">
                <a:solidFill>
                  <a:schemeClr val="bg1"/>
                </a:solidFill>
              </a:rPr>
              <a:t>한</a:t>
            </a:r>
            <a:r>
              <a:rPr lang="ko-KR" altLang="en-US" sz="1100" dirty="0" smtClean="0">
                <a:solidFill>
                  <a:schemeClr val="bg1"/>
                </a:solidFill>
              </a:rPr>
              <a:t> 업체</a:t>
            </a:r>
            <a:r>
              <a:rPr lang="ko-KR" altLang="en-US" sz="1100" dirty="0">
                <a:solidFill>
                  <a:schemeClr val="bg1"/>
                </a:solidFill>
              </a:rPr>
              <a:t>의</a:t>
            </a:r>
            <a:r>
              <a:rPr lang="ko-KR" altLang="en-US" sz="1100" dirty="0" smtClean="0">
                <a:solidFill>
                  <a:schemeClr val="bg1"/>
                </a:solidFill>
              </a:rPr>
              <a:t>  정보 필요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2735264"/>
            <a:ext cx="4392487" cy="8640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기부금의 </a:t>
            </a:r>
            <a:r>
              <a:rPr lang="ko-KR" altLang="en-US" sz="1200" b="1" dirty="0" smtClean="0"/>
              <a:t>사용처 </a:t>
            </a:r>
            <a:r>
              <a:rPr lang="ko-KR" altLang="en-US" sz="1200" dirty="0" smtClean="0"/>
              <a:t>및 단체의 </a:t>
            </a:r>
            <a:r>
              <a:rPr lang="ko-KR" altLang="en-US" sz="1200" b="1" dirty="0" smtClean="0"/>
              <a:t>투명성 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내 돈이 잘 쓰여질 수 있는가 궁금합니다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32040" y="806371"/>
            <a:ext cx="381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목</a:t>
            </a:r>
            <a:r>
              <a:rPr lang="ko-KR" altLang="en-US" sz="1600" b="1" dirty="0">
                <a:solidFill>
                  <a:schemeClr val="bg1"/>
                </a:solidFill>
              </a:rPr>
              <a:t>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2636912"/>
            <a:ext cx="367240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배터리가 빨리 소모됨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기능의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부족성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작은 디스플레이 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2131992"/>
            <a:ext cx="3672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불만사항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기존 경험 대비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598" y="423265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내성적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1" y="3769539"/>
            <a:ext cx="439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개인 성향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34" y="4232651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</a:rPr>
              <a:t>외향적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598" y="45526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분</a:t>
            </a:r>
            <a:r>
              <a:rPr lang="ko-KR" altLang="en-US" sz="1100" dirty="0">
                <a:solidFill>
                  <a:schemeClr val="bg1"/>
                </a:solidFill>
              </a:rPr>
              <a:t>석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9833" y="45526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</a:rPr>
              <a:t>창</a:t>
            </a:r>
            <a:r>
              <a:rPr lang="ko-KR" altLang="en-US" sz="1100" dirty="0">
                <a:solidFill>
                  <a:schemeClr val="bg1"/>
                </a:solidFill>
              </a:rPr>
              <a:t>조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598" y="491225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보</a:t>
            </a:r>
            <a:r>
              <a:rPr lang="ko-KR" altLang="en-US" sz="1100" dirty="0">
                <a:solidFill>
                  <a:schemeClr val="bg1"/>
                </a:solidFill>
              </a:rPr>
              <a:t>수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3" y="4918645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</a:rPr>
              <a:t>진</a:t>
            </a:r>
            <a:r>
              <a:rPr lang="ko-KR" altLang="en-US" sz="1100" dirty="0">
                <a:solidFill>
                  <a:schemeClr val="bg1"/>
                </a:solidFill>
              </a:rPr>
              <a:t>보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598" y="523523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1"/>
                </a:solidFill>
              </a:rPr>
              <a:t>수</a:t>
            </a:r>
            <a:r>
              <a:rPr lang="ko-KR" altLang="en-US" sz="1100" dirty="0">
                <a:solidFill>
                  <a:schemeClr val="bg1"/>
                </a:solidFill>
              </a:rPr>
              <a:t>동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9833" y="5241629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 smtClean="0">
                <a:solidFill>
                  <a:schemeClr val="bg1"/>
                </a:solidFill>
              </a:rPr>
              <a:t>활</a:t>
            </a:r>
            <a:r>
              <a:rPr lang="ko-KR" altLang="en-US" sz="1100" dirty="0">
                <a:solidFill>
                  <a:schemeClr val="bg1"/>
                </a:solidFill>
              </a:rPr>
              <a:t>동</a:t>
            </a:r>
            <a:r>
              <a:rPr lang="ko-KR" altLang="en-US" sz="1100" dirty="0" smtClean="0">
                <a:solidFill>
                  <a:schemeClr val="bg1"/>
                </a:solidFill>
              </a:rPr>
              <a:t>적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4077072"/>
            <a:ext cx="35283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기술의 발전여부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bg1"/>
                </a:solidFill>
              </a:rPr>
              <a:t>다양한 기능</a:t>
            </a:r>
            <a:endParaRPr lang="en-US" altLang="ko-KR" sz="1100" dirty="0" smtClean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2040" y="3645024"/>
            <a:ext cx="381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기대사항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기존 경험 대비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389598" y="4506889"/>
            <a:ext cx="396044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89598" y="4866929"/>
            <a:ext cx="396044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447763" y="4271264"/>
            <a:ext cx="0" cy="122558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2041" y="4890646"/>
            <a:ext cx="3170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알고 있는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SMART WATCH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단체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1" y="5731025"/>
            <a:ext cx="439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관심키워드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2553" y="6163073"/>
            <a:ext cx="1376230" cy="2611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SMART WATCH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1794462" y="6163073"/>
            <a:ext cx="1029867" cy="2611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업체기능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4192599"/>
            <a:ext cx="285715" cy="2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24" y="4543235"/>
            <a:ext cx="285715" cy="2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71" y="4896296"/>
            <a:ext cx="285715" cy="2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82" y="5248370"/>
            <a:ext cx="285715" cy="28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연결선 46"/>
          <p:cNvCxnSpPr/>
          <p:nvPr/>
        </p:nvCxnSpPr>
        <p:spPr>
          <a:xfrm>
            <a:off x="389598" y="5219675"/>
            <a:ext cx="396044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961133" y="6163073"/>
            <a:ext cx="1434221" cy="2611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업체</a:t>
            </a:r>
            <a:r>
              <a:rPr lang="ko-KR" altLang="en-US" sz="1200" dirty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신뢰도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-179337" y="2496359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878787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“</a:t>
            </a:r>
            <a:endParaRPr lang="ko-KR" altLang="en-US" sz="10000" dirty="0">
              <a:solidFill>
                <a:srgbClr val="878787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91908" y="2998693"/>
            <a:ext cx="1467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dirty="0" smtClean="0">
                <a:solidFill>
                  <a:srgbClr val="878787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”</a:t>
            </a:r>
            <a:endParaRPr lang="ko-KR" altLang="en-US" sz="10000" dirty="0">
              <a:solidFill>
                <a:srgbClr val="878787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pic>
        <p:nvPicPr>
          <p:cNvPr id="2050" name="Picture 2" descr="남자 프로필 얼굴 이미지 검색결과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01" y="900548"/>
            <a:ext cx="1323350" cy="16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8" descr="apple smartwatch logo 이미지 검색결과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56" y="5241604"/>
            <a:ext cx="1564085" cy="7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0" descr="lg smart watch logo 이미지 검색결과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9" y="5248370"/>
            <a:ext cx="1329693" cy="7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xiaomi smart watch 로고 이미지 검색결과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99" y="6118461"/>
            <a:ext cx="1332149" cy="41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 descr="huawei smart watch 로고 이미지 검색결과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55" y="6118461"/>
            <a:ext cx="1564085" cy="4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904226"/>
              </p:ext>
            </p:extLst>
          </p:nvPr>
        </p:nvGraphicFramePr>
        <p:xfrm>
          <a:off x="0" y="530397"/>
          <a:ext cx="9144001" cy="2560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9552"/>
                <a:gridCol w="1229207"/>
                <a:gridCol w="1229207"/>
                <a:gridCol w="1229207"/>
                <a:gridCol w="1229207"/>
                <a:gridCol w="1229207"/>
                <a:gridCol w="1229207"/>
                <a:gridCol w="1229207"/>
              </a:tblGrid>
              <a:tr h="4073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구분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1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(Main Page)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2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(Sub Page-01)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(Sub Page-02)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(Sub Page-03)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(Sub Page-04)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(Sub Page-05)</a:t>
                      </a:r>
                      <a:endParaRPr lang="ko-KR" altLang="en-US" sz="1100" dirty="0" smtClean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단계</a:t>
                      </a:r>
                      <a:r>
                        <a:rPr lang="en-US" altLang="ko-KR" sz="1100" dirty="0" smtClean="0"/>
                        <a:t>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(Sub Page-06)</a:t>
                      </a:r>
                      <a:endParaRPr lang="ko-KR" altLang="en-US" sz="1100" dirty="0" smtClean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매우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좋음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좋음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보통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나쁨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매우</a:t>
                      </a:r>
                      <a:endParaRPr lang="en-US" altLang="ko-KR" sz="11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나쁨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53762"/>
              </p:ext>
            </p:extLst>
          </p:nvPr>
        </p:nvGraphicFramePr>
        <p:xfrm>
          <a:off x="2434" y="3429001"/>
          <a:ext cx="9144001" cy="33843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9552"/>
                <a:gridCol w="1229207"/>
                <a:gridCol w="1229207"/>
                <a:gridCol w="1229207"/>
                <a:gridCol w="1229207"/>
                <a:gridCol w="1229207"/>
                <a:gridCol w="1229207"/>
                <a:gridCol w="1229207"/>
              </a:tblGrid>
              <a:tr h="216023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</a:rPr>
                        <a:t>사유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강렬한 이미지의 사용으로 도움이 필요한 곳의 정보를 한번에 줌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장점 설명이 간단명료하게 잘 나와있음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스펙의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 정보를 상세하면서 간단 명료하게 안내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다양한 사람들의 의견과 사진들의 평가를 </a:t>
                      </a:r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볼수있어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다시 한번 구매를 고려하게 됨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고객지원</a:t>
                      </a:r>
                      <a:r>
                        <a:rPr lang="ko-KR" altLang="en-US" sz="10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chemeClr val="bg1"/>
                          </a:solidFill>
                        </a:rPr>
                        <a:t>메뉴얼을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 단순히 다운로드를 해서 </a:t>
                      </a:r>
                      <a:r>
                        <a:rPr lang="ko-KR" altLang="en-US" sz="1000" b="0" dirty="0" err="1" smtClean="0">
                          <a:solidFill>
                            <a:schemeClr val="bg1"/>
                          </a:solidFill>
                        </a:rPr>
                        <a:t>볼수있게</a:t>
                      </a: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 해놓음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유의사항을 상세 하게 안내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구매하기 폼을</a:t>
                      </a:r>
                      <a:r>
                        <a:rPr lang="ko-KR" altLang="en-US" sz="1000" b="0" baseline="0" dirty="0" smtClean="0">
                          <a:solidFill>
                            <a:schemeClr val="bg1"/>
                          </a:solidFill>
                        </a:rPr>
                        <a:t>  안내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개선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</a:rPr>
                        <a:t>사항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aseline="0" dirty="0" err="1" smtClean="0">
                          <a:solidFill>
                            <a:schemeClr val="bg1"/>
                          </a:solidFill>
                        </a:rPr>
                        <a:t>반응형으로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bg1"/>
                          </a:solidFill>
                        </a:rPr>
                        <a:t>컨텐츠를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bg1"/>
                          </a:solidFill>
                        </a:rPr>
                        <a:t>꾸민것은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좋았고 설명도 간략해서 좋았지만</a:t>
                      </a:r>
                      <a:endParaRPr lang="en-US" altLang="ko-KR" sz="1000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너무 간단하게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메인에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뿌려진 텍스트들과 사진들 때문에 뭔가 정돈이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안된보인다</a:t>
                      </a:r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자세히보기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간략히보기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등을 만들었으면 좋겠다</a:t>
                      </a:r>
                      <a:r>
                        <a:rPr lang="en-US" altLang="ko-KR" sz="100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-1066" y="38070"/>
            <a:ext cx="756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Journey Map </a:t>
            </a:r>
            <a:r>
              <a:rPr lang="en-US" altLang="ko-KR" sz="1500" b="1" dirty="0">
                <a:solidFill>
                  <a:schemeClr val="bg1"/>
                </a:solidFill>
              </a:rPr>
              <a:t>–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GALAXY SMART WATCH </a:t>
            </a:r>
            <a:r>
              <a:rPr lang="en-US" altLang="ko-KR" sz="1000" dirty="0" smtClean="0">
                <a:solidFill>
                  <a:schemeClr val="bg1"/>
                </a:solidFill>
              </a:rPr>
              <a:t>http://www.samsung.com/sec/wearables/galaxy-watch-r800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ocuments\실습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7" y="1422301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ministrator\Documents\실습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22996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ocuments\실습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27" y="1422301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Administrator\Documents\실습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723" y="1422301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cuments\실습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44824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ocuments\실습\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002630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Administrator\Documents\실습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2" y="1422996"/>
            <a:ext cx="338138" cy="3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9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242</Words>
  <Application>Microsoft Office PowerPoint</Application>
  <PresentationFormat>화면 슬라이드 쇼(4:3)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한송이</dc:creator>
  <cp:lastModifiedBy>hi</cp:lastModifiedBy>
  <cp:revision>48</cp:revision>
  <dcterms:created xsi:type="dcterms:W3CDTF">2017-10-09T21:23:41Z</dcterms:created>
  <dcterms:modified xsi:type="dcterms:W3CDTF">2019-12-03T05:15:10Z</dcterms:modified>
</cp:coreProperties>
</file>