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85" r:id="rId28"/>
    <p:sldId id="286" r:id="rId29"/>
    <p:sldId id="287" r:id="rId30"/>
    <p:sldId id="257" r:id="rId31"/>
    <p:sldId id="258" r:id="rId32"/>
    <p:sldId id="259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5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1A33-C99E-4189-A0C4-60407C32B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DEF76-2DDE-4BB0-8C77-B9D71505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9564-7468-45D1-A589-5E485572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919-2E50-4672-8258-8DEC792A0B3F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F4F8-346E-4370-9E18-B4749EAD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32E5-1A06-4E03-8002-2238F898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0B3-716C-4353-B1E6-450EBA2F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63B6-44F5-4228-8A6E-0CC2B781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C6840-6124-44C0-8946-626D89521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A74A-58C0-42DC-929A-0B1CDE40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919-2E50-4672-8258-8DEC792A0B3F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796D-389C-41FB-B176-AF881BF1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8F9F-C4C5-441C-8415-A33ED83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0B3-716C-4353-B1E6-450EBA2F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57337-D76F-4B74-AF6C-386CD648E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AC987-3C58-4154-961C-C9301940F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E522-0450-484A-810E-BBDAD502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919-2E50-4672-8258-8DEC792A0B3F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8F585-497B-4E60-AEE1-C6DF03FA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671A-BD7E-4483-B3E5-02DC82B7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0B3-716C-4353-B1E6-450EBA2F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4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05B7-AC5F-4FFD-83F5-AF318E46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1C30-E06D-4175-B04A-6CE672D2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8F958-BF58-46C4-A656-E1B3FE7A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919-2E50-4672-8258-8DEC792A0B3F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795B-C51D-4DAB-AF14-B242051D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ED7E2-085C-4AEA-9DC5-711CC500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0B3-716C-4353-B1E6-450EBA2F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8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15EA-7C9E-40DE-9B44-2C16C203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EAF1E-5414-46E0-AED4-A2B74206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8EF8-DE08-4174-B0C3-3FD45A97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919-2E50-4672-8258-8DEC792A0B3F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B6F8-23B6-48FD-B7D4-61371CE7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CE59-A819-430D-BF00-01B55E25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0B3-716C-4353-B1E6-450EBA2F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7FAB-6A88-4323-AFC9-CC62D05E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6F24-9469-432F-8CB6-CF899929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F61E7-87B4-406A-825F-9BF465538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B9A59-40FF-44D6-956D-1AC8A8F1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919-2E50-4672-8258-8DEC792A0B3F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FA166-A606-4128-A922-0A2A200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B86F1-3884-4EE8-92D6-034AD0AF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0B3-716C-4353-B1E6-450EBA2F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9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19B8-73AC-495F-A0F0-2A9E7632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9E807-3BE2-43EA-8B91-A06DC819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5E661-5532-475D-B0CB-A16464C60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A671A-AA26-4FB5-BF6C-0A13C54C9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76DC4-82A0-4F7D-8E60-7BE969BE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EA2F6-7B01-4A5B-8261-69FE94F6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919-2E50-4672-8258-8DEC792A0B3F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B471C-41B3-4CAA-B88B-A50096B3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7225B-231E-4DFF-A10C-07C1B6D1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0B3-716C-4353-B1E6-450EBA2F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1342-2D0B-4D21-ABB7-26EAC656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915F9-621A-4258-BCC5-961C21DD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919-2E50-4672-8258-8DEC792A0B3F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B3B0A-85B9-429B-A847-7FEED4FF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67C7C-1363-439A-945E-969E167D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0B3-716C-4353-B1E6-450EBA2F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03979-8CCC-417A-8E0E-7DED429E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919-2E50-4672-8258-8DEC792A0B3F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12093-CCEB-482B-8197-65A41AB4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11931-D7A2-4BCC-8590-5C847633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0B3-716C-4353-B1E6-450EBA2F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D78-2849-4F54-A439-6B8C3831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F3D-1E97-4506-92DF-A87C996F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A8796-6DEB-43DF-B32E-15E959FA0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0878E-4C3B-4B7E-96CF-3AAB9524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919-2E50-4672-8258-8DEC792A0B3F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D0ABC-B884-4A4D-B9B5-E2403342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4EB2D-23AF-47F6-A29D-8CA67CAD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0B3-716C-4353-B1E6-450EBA2F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5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9C7B-7E9E-4457-BA0C-1BEF8953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C54F5-6D5A-470E-84EE-FC84B23D3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EDCD7-E7C7-4BA6-A11C-719006E7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71472-CD32-4F3A-825B-630251E8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919-2E50-4672-8258-8DEC792A0B3F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1A136-F20E-483F-9483-D2818BC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7B0A4-E47F-464A-9838-E6E0B6B4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0B3-716C-4353-B1E6-450EBA2F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6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37234-AB8C-42E0-B2CD-A487553E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D1C65-5053-44F8-BCC1-48F723FD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E216-456E-4E65-B62D-8AAE085F6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5919-2E50-4672-8258-8DEC792A0B3F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8D661-FF3D-4C59-AD3C-79BD28AAA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0234-46F6-46CD-9F3E-F64F23BA3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E0B3-716C-4353-B1E6-450EBA2F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narjovsky/WassersteinG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BA7F-B9F6-47FB-9048-F8B52EE95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Adversarial Networks (GANs), again</a:t>
            </a:r>
          </a:p>
        </p:txBody>
      </p:sp>
    </p:spTree>
    <p:extLst>
      <p:ext uri="{BB962C8B-B14F-4D97-AF65-F5344CB8AC3E}">
        <p14:creationId xmlns:p14="http://schemas.microsoft.com/office/powerpoint/2010/main" val="239603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7ACED8-9D7D-4D92-8117-085AC838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1" y="2031250"/>
            <a:ext cx="11859697" cy="27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6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1A7D0-1E17-443C-B6D9-0B85B347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4" y="2597590"/>
            <a:ext cx="11935012" cy="166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1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D6A154-6A8E-4BEA-9C45-BD57FD6FB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2" y="682720"/>
            <a:ext cx="11638456" cy="54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8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1BA6E1-857A-43A4-8EFA-9F57335B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7" y="491024"/>
            <a:ext cx="11610016" cy="1914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759D58-5929-42F4-BADB-2F904D47C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6" y="2504377"/>
            <a:ext cx="11610015" cy="39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0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790D31-7DFC-4413-BC70-403D7DF6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409" y="408522"/>
            <a:ext cx="4245182" cy="610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2C4CA-2594-418B-B50C-C6E9DA2A1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01" y="1295265"/>
            <a:ext cx="11572397" cy="213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4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BAB6A-D955-4C7F-947F-5B44C2D3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6" y="755221"/>
            <a:ext cx="11753888" cy="534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9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C0194-D9FE-40F3-94A8-6FFAD143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54" y="643467"/>
            <a:ext cx="72640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4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A43F1-3082-454C-81FD-1806571A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3" y="592415"/>
            <a:ext cx="11711493" cy="1746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04FE7-7255-437B-B60B-65A132B70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0" y="2705546"/>
            <a:ext cx="11876640" cy="144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9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0F591-FF91-486E-8253-D49FB35B5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48" y="266323"/>
            <a:ext cx="9330503" cy="632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7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5195B9-8E91-41EF-AF8D-83CA883D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9" y="1857023"/>
            <a:ext cx="11671081" cy="31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3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12F9-3EEB-421A-B690-1D052CE3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8F1E-1C71-4062-BB4F-45264132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34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74C35-0CFB-467F-82E6-10EFA406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63" y="183073"/>
            <a:ext cx="8198474" cy="64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965A15-B2DC-42C7-B484-C2EE8E3D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4" y="1394816"/>
            <a:ext cx="11919471" cy="40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33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8F8D3-413A-4CDC-B6D3-EC327167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85" y="446619"/>
            <a:ext cx="7706331" cy="1786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2A111D-ABE3-416F-9412-F1119E5A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10" y="2781712"/>
            <a:ext cx="10535180" cy="362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9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3E75-B276-4A0F-A4FB-E79C48F1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18427"/>
            <a:ext cx="10905066" cy="182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1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E4966B-6C8A-4FBA-9F45-BC3EC7BD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6" y="402390"/>
            <a:ext cx="11824427" cy="3762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A70B3-0AEB-4CEC-99E3-80C08115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2" y="4522044"/>
            <a:ext cx="11824427" cy="19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0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ADBBF4-3FBE-43EF-805C-875CC3DF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11" y="1755366"/>
            <a:ext cx="11427178" cy="33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1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E90EAD-D67A-443B-9FBC-36F3D743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4" y="2331214"/>
            <a:ext cx="11970172" cy="21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5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8ED4ED-A29E-42AD-83A0-56C0A8F6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54872"/>
            <a:ext cx="10905066" cy="23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75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DE632-EDB4-4C24-9AE8-C55E5C101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3" y="2695332"/>
            <a:ext cx="11957233" cy="14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89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6E90EB-1F78-4B75-B92B-FC44E532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9" y="582923"/>
            <a:ext cx="11504142" cy="56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CF572B-7624-427D-9BA5-9E480045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00918"/>
            <a:ext cx="10905066" cy="26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44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3DCAE3-72F1-4F22-B2F3-56D7C45E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23" y="571489"/>
            <a:ext cx="8192034" cy="24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3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BBEF9D-5A47-48E2-8518-FABDA989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6" y="239842"/>
            <a:ext cx="11477688" cy="637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7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252D6E-9AE2-41AE-996C-A9DEF7BB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71" y="957788"/>
            <a:ext cx="11564058" cy="49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0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5C0F97-FA1A-43AB-B4AE-33B9632E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25607"/>
            <a:ext cx="10905066" cy="40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1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5A7E5D-093F-48A1-951F-F3E23FA2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1" y="441654"/>
            <a:ext cx="11444478" cy="59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4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D22FB-DB07-4BDC-B9F0-06C662CA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46" y="441654"/>
            <a:ext cx="11013108" cy="59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17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26B82-0D37-44DF-BDDC-67D196FD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4" y="1595778"/>
            <a:ext cx="11924511" cy="36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60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C819D4-5135-4CF6-A624-B8A030BA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26" y="291752"/>
            <a:ext cx="10822348" cy="62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60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13970-31E8-44B0-BE42-25F74BAE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12" y="643467"/>
            <a:ext cx="72231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6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78B7-E54C-40A9-AFF3-3BA4868D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5599" cy="1126396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https://github.com/martinarjovsky/WassersteinGAN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426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A52865-A8CF-48D6-B615-88F5B7FC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8" y="1460404"/>
            <a:ext cx="11700144" cy="39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2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E10C70-92E9-4D1E-8984-D47205F9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7" y="1539554"/>
            <a:ext cx="12011753" cy="37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E6D94-6BCD-41B6-8B67-EE916975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1" y="1394878"/>
            <a:ext cx="11730918" cy="406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C86E82-9F02-4186-9600-25C6F979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6" y="1995674"/>
            <a:ext cx="11587627" cy="28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2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2A99BA-A8C9-4B8F-9A1B-194670D3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9" y="647024"/>
            <a:ext cx="11806061" cy="55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D166A5-5F12-4C11-ABB2-64443768A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27" y="2103420"/>
            <a:ext cx="11533746" cy="265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1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Generative Adversarial Networks (GANs), again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https://github.com/martinarjovsky/WassersteinGAN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 (GANs), again</dc:title>
  <dc:creator>Amit Deshpande</dc:creator>
  <cp:lastModifiedBy>Amit Deshpande</cp:lastModifiedBy>
  <cp:revision>2</cp:revision>
  <dcterms:created xsi:type="dcterms:W3CDTF">2019-03-26T06:32:47Z</dcterms:created>
  <dcterms:modified xsi:type="dcterms:W3CDTF">2019-03-26T06:35:35Z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amitdesh@microsoft.com</vt:lpwstr>
  </property>
  <property fmtid="{D5CDD505-2E9C-101B-9397-08002B2CF9AE}" pid="5" name="MSIP_Label_f42aa342-8706-4288-bd11-ebb85995028c_SetDate">
    <vt:lpwstr>2019-03-26T06:32:50.3574574Z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da0202b9-0831-436b-8eb2-b4af86456dcb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