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5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994-A5F0-4166-8EDB-D4CB535A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50C7E-1EC6-4752-8002-3AE2BDFF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D0A3-5C18-410B-A814-727BE225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3C6C-7671-4A41-84BC-1FFB405F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C106-98D7-44AA-B8D9-DD01B0D9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E031-CD82-4334-B70D-F117A24C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1E6C7-57E5-466C-8607-592F1C71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7F83-C976-4E62-A57C-874D79CC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7C3C-3567-475C-B0A8-6B96852F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BD4A-AAF5-4299-831B-6856CFFD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D7D0-2C5D-41AB-9B3F-81B8F1A05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94BD7-C055-4931-9E5C-8E686498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96E0-A9AC-4261-B0ED-CC047FFE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5A9B-6FB8-4378-9479-7B93B2D2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A2F0-8D5A-43CF-B7BF-2EF5AECC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A1D8-ED13-4634-8FE7-970EFBDD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0947-1EEB-4A74-82FA-9807FCEC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7163-9E1C-4FD2-8741-30D56DAA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75C5-C4F2-4A0B-A7D4-A16794C7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B409-BF07-41FD-84A8-6047CE4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A919-0961-4FA1-9DB7-E676F9C0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995C-8382-4000-9155-7CA0C894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8659-5895-467F-881E-CC8371D0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BA6C-A0BE-42FD-B03C-3697ADA4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4C67-FD7E-4E37-B03F-A7457A8B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6DF-A351-4460-B68D-CF3571B9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45E9-B01B-4FCC-A927-C1672A5FE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01FF0-7C35-4C8C-B658-C3760D7C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B3EC5-C2A6-45B7-B62B-C555CEE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C528-68DE-4260-94B3-5E85D44B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720B-1033-48F2-A0B8-5E2C5E10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2C0A-FC44-4B24-B605-42AE3E8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DEF4-37ED-46CE-88D1-F980E657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5CCA7-971B-417D-8086-FD1D21E6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E8CF5-3006-4033-9AFF-9EDF03126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D3271-EF47-4DB4-B628-8BB8F8B1C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12C1-9DBB-462C-8A8F-49D3CEA9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B728D-B6B3-4320-A107-1AB3038E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DF42E-B966-4B1E-A0B9-875599B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223-6DF8-489E-948C-04844BF2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2D45A-2868-4866-A2D9-BDC32F2A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6AB92-E3E3-4875-9609-C8FE2BC0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1EB30-4E43-428C-A28A-3DDE9549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95C64-16C9-4081-892E-B2DF4BD0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03EDE-1D5D-49DE-A178-4405E55D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4E4EE-FA30-4990-AD22-6EFC910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478B-9D87-450F-A61D-11A7CF05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7773-5631-4C02-9327-DE5D368C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124FC-F68A-48DA-A499-0876C5CB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48B2C-EB2D-464D-8213-427E7BC1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9F75-C4EC-4E26-B281-2A4D936D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CB6E7-771E-4F6C-B702-3B0A1457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A95-A694-4DF8-90B0-932A0E5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82B43-65F7-4810-A1B3-0F204F947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341C9-0BE6-4CBC-8177-210FCDE1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8D8C4-52CD-45E7-8084-D2ECD32E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EB35-D031-440E-ACA5-600CC642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13F3-A2ED-4815-91A9-353D321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81F63-ECEF-4D8C-9230-C8AF164F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FC57-7658-426C-9B33-6C3EAFA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CC57-3840-48DA-AD70-F8F91307A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CFC7-2F76-417D-8BFC-BF974C03A767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D067-7870-4DDC-9B58-CAFE011A7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D42A-9DA2-4D16-B407-D77317D1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F064-D5DB-4DB1-A02B-F2FDCE127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0DA7-0E5F-480B-B974-9BD2AE49E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646E-14D8-480F-9230-0027533E7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E790-C8F0-4374-8771-11194CFFF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4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5D693-59F9-4D3E-8EB2-E818DB71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9" y="1337872"/>
            <a:ext cx="11949301" cy="4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6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6CE74-80A6-471C-818B-5A84C8638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06" y="131164"/>
            <a:ext cx="9422387" cy="65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D211A-9D13-470A-96D4-2514D262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" y="2694459"/>
            <a:ext cx="11899557" cy="14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92763-DB93-483C-9BF9-BD042F9F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59" y="-234779"/>
            <a:ext cx="8233407" cy="6907428"/>
          </a:xfrm>
        </p:spPr>
      </p:pic>
    </p:spTree>
    <p:extLst>
      <p:ext uri="{BB962C8B-B14F-4D97-AF65-F5344CB8AC3E}">
        <p14:creationId xmlns:p14="http://schemas.microsoft.com/office/powerpoint/2010/main" val="108064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B8A79-DEE5-4E7F-8CE1-CC7967F7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4" y="1671404"/>
            <a:ext cx="11815772" cy="35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7C6AAD-EDB7-441C-AAC2-C735FC9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1" y="2560306"/>
            <a:ext cx="11778897" cy="17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860C5B-39AB-46A7-AFC7-EBB61D3D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90" y="29981"/>
            <a:ext cx="10339220" cy="67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00C2C-17A1-48D0-B943-5262B1842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" y="1558977"/>
            <a:ext cx="12061648" cy="37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0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5942C-0418-41B8-B9EB-3C2D917D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75" y="2293495"/>
            <a:ext cx="11355050" cy="2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0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B51D1-5452-4FB6-8098-113AC1B9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6" y="1738859"/>
            <a:ext cx="11830987" cy="33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B622E-90E0-4FC2-BBB0-9B306C32E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" y="1723869"/>
            <a:ext cx="12071724" cy="34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Generative Adversarial Networks (GANs)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(GANs)</dc:title>
  <dc:creator>Amit Deshpande</dc:creator>
  <cp:lastModifiedBy>Amit Deshpande</cp:lastModifiedBy>
  <cp:revision>3</cp:revision>
  <dcterms:created xsi:type="dcterms:W3CDTF">2019-03-21T09:12:21Z</dcterms:created>
  <dcterms:modified xsi:type="dcterms:W3CDTF">2019-03-21T09:15:49Z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amitdesh@microsoft.com</vt:lpwstr>
  </property>
  <property fmtid="{D5CDD505-2E9C-101B-9397-08002B2CF9AE}" pid="5" name="MSIP_Label_f42aa342-8706-4288-bd11-ebb85995028c_SetDate">
    <vt:lpwstr>2019-03-21T09:12:34.4448356Z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2805843c-eb55-42c7-9be2-0a7a5c571843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