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1"/>
  </p:notesMasterIdLst>
  <p:sldIdLst>
    <p:sldId id="257" r:id="rId2"/>
    <p:sldId id="258" r:id="rId3"/>
    <p:sldId id="286" r:id="rId4"/>
    <p:sldId id="362" r:id="rId5"/>
    <p:sldId id="425" r:id="rId6"/>
    <p:sldId id="452" r:id="rId7"/>
    <p:sldId id="392" r:id="rId8"/>
    <p:sldId id="429" r:id="rId9"/>
    <p:sldId id="426" r:id="rId10"/>
    <p:sldId id="431" r:id="rId11"/>
    <p:sldId id="434" r:id="rId12"/>
    <p:sldId id="432" r:id="rId13"/>
    <p:sldId id="433" r:id="rId14"/>
    <p:sldId id="437" r:id="rId15"/>
    <p:sldId id="436" r:id="rId16"/>
    <p:sldId id="439" r:id="rId17"/>
    <p:sldId id="438" r:id="rId18"/>
    <p:sldId id="441" r:id="rId19"/>
    <p:sldId id="447" r:id="rId20"/>
    <p:sldId id="440" r:id="rId21"/>
    <p:sldId id="427" r:id="rId22"/>
    <p:sldId id="443" r:id="rId23"/>
    <p:sldId id="449" r:id="rId24"/>
    <p:sldId id="448" r:id="rId25"/>
    <p:sldId id="451" r:id="rId26"/>
    <p:sldId id="444" r:id="rId27"/>
    <p:sldId id="450" r:id="rId28"/>
    <p:sldId id="399" r:id="rId29"/>
    <p:sldId id="42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00000"/>
    <a:srgbClr val="FF6600"/>
    <a:srgbClr val="FF3300"/>
    <a:srgbClr val="FFCC00"/>
    <a:srgbClr val="F7AE43"/>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77B56-9AEB-4095-87B3-EC051667FC7D}" v="61" dt="2020-12-10T09:45:39.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52375" autoAdjust="0"/>
  </p:normalViewPr>
  <p:slideViewPr>
    <p:cSldViewPr snapToGrid="0">
      <p:cViewPr varScale="1">
        <p:scale>
          <a:sx n="57" d="100"/>
          <a:sy n="57" d="100"/>
        </p:scale>
        <p:origin x="209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862"/>
    </p:cViewPr>
  </p:sorter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alina Alina Racovita" userId="S::madalina.racovita@endava.com::87f715d1-fd1e-4dd7-a102-046758f6945e" providerId="AD" clId="Web-{D0A55F2E-B1D4-F918-CCBE-E8F766160BEC}"/>
    <pc:docChg chg="addSld modSld">
      <pc:chgData name="Madalina Alina Racovita" userId="S::madalina.racovita@endava.com::87f715d1-fd1e-4dd7-a102-046758f6945e" providerId="AD" clId="Web-{D0A55F2E-B1D4-F918-CCBE-E8F766160BEC}" dt="2019-10-02T15:30:01.417" v="280" actId="20577"/>
      <pc:docMkLst>
        <pc:docMk/>
      </pc:docMkLst>
      <pc:sldChg chg="delSp modSp">
        <pc:chgData name="Madalina Alina Racovita" userId="S::madalina.racovita@endava.com::87f715d1-fd1e-4dd7-a102-046758f6945e" providerId="AD" clId="Web-{D0A55F2E-B1D4-F918-CCBE-E8F766160BEC}" dt="2019-10-02T15:30:01.417" v="279" actId="20577"/>
        <pc:sldMkLst>
          <pc:docMk/>
          <pc:sldMk cId="2995949782" sldId="276"/>
        </pc:sldMkLst>
        <pc:spChg chg="mod">
          <ac:chgData name="Madalina Alina Racovita" userId="S::madalina.racovita@endava.com::87f715d1-fd1e-4dd7-a102-046758f6945e" providerId="AD" clId="Web-{D0A55F2E-B1D4-F918-CCBE-E8F766160BEC}" dt="2019-10-02T15:30:01.417" v="279" actId="20577"/>
          <ac:spMkLst>
            <pc:docMk/>
            <pc:sldMk cId="2995949782" sldId="276"/>
            <ac:spMk id="2" creationId="{41F00EA5-3459-44A2-943B-ACA6512745BC}"/>
          </ac:spMkLst>
        </pc:spChg>
        <pc:spChg chg="del mod">
          <ac:chgData name="Madalina Alina Racovita" userId="S::madalina.racovita@endava.com::87f715d1-fd1e-4dd7-a102-046758f6945e" providerId="AD" clId="Web-{D0A55F2E-B1D4-F918-CCBE-E8F766160BEC}" dt="2019-10-02T15:23:11.407" v="143"/>
          <ac:spMkLst>
            <pc:docMk/>
            <pc:sldMk cId="2995949782" sldId="276"/>
            <ac:spMk id="3" creationId="{5E8174BF-EE0B-4E47-92FC-38A0AA4BD27F}"/>
          </ac:spMkLst>
        </pc:spChg>
      </pc:sldChg>
      <pc:sldChg chg="addSp modSp">
        <pc:chgData name="Madalina Alina Racovita" userId="S::madalina.racovita@endava.com::87f715d1-fd1e-4dd7-a102-046758f6945e" providerId="AD" clId="Web-{D0A55F2E-B1D4-F918-CCBE-E8F766160BEC}" dt="2019-10-02T15:18:24.411" v="21" actId="1076"/>
        <pc:sldMkLst>
          <pc:docMk/>
          <pc:sldMk cId="28532004" sldId="277"/>
        </pc:sldMkLst>
        <pc:spChg chg="add mod">
          <ac:chgData name="Madalina Alina Racovita" userId="S::madalina.racovita@endava.com::87f715d1-fd1e-4dd7-a102-046758f6945e" providerId="AD" clId="Web-{D0A55F2E-B1D4-F918-CCBE-E8F766160BEC}" dt="2019-10-02T15:18:24.411" v="21" actId="1076"/>
          <ac:spMkLst>
            <pc:docMk/>
            <pc:sldMk cId="28532004" sldId="277"/>
            <ac:spMk id="2" creationId="{D913330D-3430-49D5-855A-3AE8C9B45393}"/>
          </ac:spMkLst>
        </pc:spChg>
        <pc:picChg chg="mod">
          <ac:chgData name="Madalina Alina Racovita" userId="S::madalina.racovita@endava.com::87f715d1-fd1e-4dd7-a102-046758f6945e" providerId="AD" clId="Web-{D0A55F2E-B1D4-F918-CCBE-E8F766160BEC}" dt="2019-10-02T15:18:24.395" v="20" actId="1076"/>
          <ac:picMkLst>
            <pc:docMk/>
            <pc:sldMk cId="28532004" sldId="277"/>
            <ac:picMk id="3" creationId="{E2E0593A-3B0D-4F0D-BF32-20BD0688ED26}"/>
          </ac:picMkLst>
        </pc:picChg>
      </pc:sldChg>
      <pc:sldChg chg="add replId">
        <pc:chgData name="Madalina Alina Racovita" userId="S::madalina.racovita@endava.com::87f715d1-fd1e-4dd7-a102-046758f6945e" providerId="AD" clId="Web-{D0A55F2E-B1D4-F918-CCBE-E8F766160BEC}" dt="2019-10-02T15:17:32.599" v="14"/>
        <pc:sldMkLst>
          <pc:docMk/>
          <pc:sldMk cId="4020413808" sldId="278"/>
        </pc:sldMkLst>
      </pc:sldChg>
    </pc:docChg>
  </pc:docChgLst>
  <pc:docChgLst>
    <pc:chgData name="Madalina Alina Racovita" userId="S::madalina.racovita@endava.com::87f715d1-fd1e-4dd7-a102-046758f6945e" providerId="AD" clId="Web-{421BE73F-BB6C-7608-DCBA-DCD6B02ADC44}"/>
    <pc:docChg chg="addSld delSld modSld sldOrd addMainMaster delMainMaster">
      <pc:chgData name="Madalina Alina Racovita" userId="S::madalina.racovita@endava.com::87f715d1-fd1e-4dd7-a102-046758f6945e" providerId="AD" clId="Web-{421BE73F-BB6C-7608-DCBA-DCD6B02ADC44}" dt="2019-10-02T15:14:50.187" v="2188"/>
      <pc:docMkLst>
        <pc:docMk/>
      </pc:docMkLst>
      <pc:sldChg chg="mod modClrScheme chgLayout">
        <pc:chgData name="Madalina Alina Racovita" userId="S::madalina.racovita@endava.com::87f715d1-fd1e-4dd7-a102-046758f6945e" providerId="AD" clId="Web-{421BE73F-BB6C-7608-DCBA-DCD6B02ADC44}" dt="2019-10-02T11:04:27.094" v="666"/>
        <pc:sldMkLst>
          <pc:docMk/>
          <pc:sldMk cId="109857222" sldId="256"/>
        </pc:sldMkLst>
      </pc:sldChg>
      <pc:sldChg chg="addSp delSp modSp mod setBg modClrScheme setClrOvrMap delDesignElem chgLayout">
        <pc:chgData name="Madalina Alina Racovita" userId="S::madalina.racovita@endava.com::87f715d1-fd1e-4dd7-a102-046758f6945e" providerId="AD" clId="Web-{421BE73F-BB6C-7608-DCBA-DCD6B02ADC44}" dt="2019-10-02T11:45:45.564" v="783" actId="20577"/>
        <pc:sldMkLst>
          <pc:docMk/>
          <pc:sldMk cId="3064882067" sldId="257"/>
        </pc:sldMkLst>
        <pc:spChg chg="mod ord">
          <ac:chgData name="Madalina Alina Racovita" userId="S::madalina.racovita@endava.com::87f715d1-fd1e-4dd7-a102-046758f6945e" providerId="AD" clId="Web-{421BE73F-BB6C-7608-DCBA-DCD6B02ADC44}" dt="2019-10-02T11:45:45.564" v="783" actId="20577"/>
          <ac:spMkLst>
            <pc:docMk/>
            <pc:sldMk cId="3064882067" sldId="257"/>
            <ac:spMk id="2" creationId="{40794FD5-995C-4C5F-A1A9-4E207D4D6F9B}"/>
          </ac:spMkLst>
        </pc:spChg>
        <pc:spChg chg="add del">
          <ac:chgData name="Madalina Alina Racovita" userId="S::madalina.racovita@endava.com::87f715d1-fd1e-4dd7-a102-046758f6945e" providerId="AD" clId="Web-{421BE73F-BB6C-7608-DCBA-DCD6B02ADC44}" dt="2019-10-02T07:35:55.001" v="273"/>
          <ac:spMkLst>
            <pc:docMk/>
            <pc:sldMk cId="3064882067" sldId="257"/>
            <ac:spMk id="5" creationId="{71B2258F-86CA-4D4D-8270-BC05FCDEBFB3}"/>
          </ac:spMkLst>
        </pc:spChg>
        <pc:spChg chg="add del">
          <ac:chgData name="Madalina Alina Racovita" userId="S::madalina.racovita@endava.com::87f715d1-fd1e-4dd7-a102-046758f6945e" providerId="AD" clId="Web-{421BE73F-BB6C-7608-DCBA-DCD6B02ADC44}" dt="2019-10-02T07:35:54.987" v="272"/>
          <ac:spMkLst>
            <pc:docMk/>
            <pc:sldMk cId="3064882067" sldId="257"/>
            <ac:spMk id="7" creationId="{87CC2527-562A-4F69-B487-4371E5B243E7}"/>
          </ac:spMkLst>
        </pc:spChg>
        <pc:spChg chg="add del">
          <ac:chgData name="Madalina Alina Racovita" userId="S::madalina.racovita@endava.com::87f715d1-fd1e-4dd7-a102-046758f6945e" providerId="AD" clId="Web-{421BE73F-BB6C-7608-DCBA-DCD6B02ADC44}" dt="2019-10-02T11:04:27.094" v="666"/>
          <ac:spMkLst>
            <pc:docMk/>
            <pc:sldMk cId="3064882067" sldId="257"/>
            <ac:spMk id="20" creationId="{71B2258F-86CA-4D4D-8270-BC05FCDEBFB3}"/>
          </ac:spMkLst>
        </pc:spChg>
        <pc:picChg chg="add mod">
          <ac:chgData name="Madalina Alina Racovita" userId="S::madalina.racovita@endava.com::87f715d1-fd1e-4dd7-a102-046758f6945e" providerId="AD" clId="Web-{421BE73F-BB6C-7608-DCBA-DCD6B02ADC44}" dt="2019-10-02T07:36:04.063" v="275" actId="1076"/>
          <ac:picMkLst>
            <pc:docMk/>
            <pc:sldMk cId="3064882067" sldId="257"/>
            <ac:picMk id="3" creationId="{97D091BE-9DB0-4F17-9B01-628689E2685A}"/>
          </ac:picMkLst>
        </pc:picChg>
        <pc:picChg chg="del">
          <ac:chgData name="Madalina Alina Racovita" userId="S::madalina.racovita@endava.com::87f715d1-fd1e-4dd7-a102-046758f6945e" providerId="AD" clId="Web-{421BE73F-BB6C-7608-DCBA-DCD6B02ADC44}" dt="2019-10-02T07:35:14.125" v="259"/>
          <ac:picMkLst>
            <pc:docMk/>
            <pc:sldMk cId="3064882067" sldId="257"/>
            <ac:picMk id="9" creationId="{239A4377-6A96-4779-B979-1C95A39D6844}"/>
          </ac:picMkLst>
        </pc:picChg>
        <pc:cxnChg chg="add del">
          <ac:chgData name="Madalina Alina Racovita" userId="S::madalina.racovita@endava.com::87f715d1-fd1e-4dd7-a102-046758f6945e" providerId="AD" clId="Web-{421BE73F-BB6C-7608-DCBA-DCD6B02ADC44}" dt="2019-10-02T07:35:54.987" v="272"/>
          <ac:cxnSpMkLst>
            <pc:docMk/>
            <pc:sldMk cId="3064882067" sldId="257"/>
            <ac:cxnSpMk id="11" creationId="{BCDAEC91-5BCE-4B55-9CC0-43EF94CB734B}"/>
          </ac:cxnSpMkLst>
        </pc:cxnChg>
      </pc:sldChg>
      <pc:sldChg chg="addSp delSp modSp mod modClrScheme delDesignElem chgLayout">
        <pc:chgData name="Madalina Alina Racovita" userId="S::madalina.racovita@endava.com::87f715d1-fd1e-4dd7-a102-046758f6945e" providerId="AD" clId="Web-{421BE73F-BB6C-7608-DCBA-DCD6B02ADC44}" dt="2019-10-02T11:04:27.094" v="666"/>
        <pc:sldMkLst>
          <pc:docMk/>
          <pc:sldMk cId="2338809354" sldId="258"/>
        </pc:sldMkLst>
        <pc:spChg chg="mod ord">
          <ac:chgData name="Madalina Alina Racovita" userId="S::madalina.racovita@endava.com::87f715d1-fd1e-4dd7-a102-046758f6945e" providerId="AD" clId="Web-{421BE73F-BB6C-7608-DCBA-DCD6B02ADC44}" dt="2019-10-02T11:04:27.094" v="666"/>
          <ac:spMkLst>
            <pc:docMk/>
            <pc:sldMk cId="2338809354" sldId="258"/>
            <ac:spMk id="2" creationId="{0B1EB493-8627-4F3C-AE93-F19F30FCC80C}"/>
          </ac:spMkLst>
        </pc:spChg>
        <pc:spChg chg="add del">
          <ac:chgData name="Madalina Alina Racovita" userId="S::madalina.racovita@endava.com::87f715d1-fd1e-4dd7-a102-046758f6945e" providerId="AD" clId="Web-{421BE73F-BB6C-7608-DCBA-DCD6B02ADC44}" dt="2019-10-02T11:04:27.094" v="666"/>
          <ac:spMkLst>
            <pc:docMk/>
            <pc:sldMk cId="2338809354" sldId="258"/>
            <ac:spMk id="8" creationId="{8D70B121-56F4-4848-B38B-182089D909FA}"/>
          </ac:spMkLst>
        </pc:spChg>
        <pc:cxnChg chg="add del">
          <ac:chgData name="Madalina Alina Racovita" userId="S::madalina.racovita@endava.com::87f715d1-fd1e-4dd7-a102-046758f6945e" providerId="AD" clId="Web-{421BE73F-BB6C-7608-DCBA-DCD6B02ADC44}" dt="2019-10-02T11:04:27.094" v="666"/>
          <ac:cxnSpMkLst>
            <pc:docMk/>
            <pc:sldMk cId="2338809354" sldId="258"/>
            <ac:cxnSpMk id="10" creationId="{2D72A2C9-F3CA-4216-8BAD-FA4C970C3C4E}"/>
          </ac:cxnSpMkLst>
        </pc:cxnChg>
      </pc:sldChg>
      <pc:sldChg chg="mod modClrScheme chgLayout">
        <pc:chgData name="Madalina Alina Racovita" userId="S::madalina.racovita@endava.com::87f715d1-fd1e-4dd7-a102-046758f6945e" providerId="AD" clId="Web-{421BE73F-BB6C-7608-DCBA-DCD6B02ADC44}" dt="2019-10-02T11:04:27.094" v="666"/>
        <pc:sldMkLst>
          <pc:docMk/>
          <pc:sldMk cId="2933540638" sldId="259"/>
        </pc:sldMkLst>
      </pc:sldChg>
      <pc:sldChg chg="addSp delSp modSp del mod ord setBg">
        <pc:chgData name="Madalina Alina Racovita" userId="S::madalina.racovita@endava.com::87f715d1-fd1e-4dd7-a102-046758f6945e" providerId="AD" clId="Web-{421BE73F-BB6C-7608-DCBA-DCD6B02ADC44}" dt="2019-10-02T07:46:16.052" v="353"/>
        <pc:sldMkLst>
          <pc:docMk/>
          <pc:sldMk cId="1980061761" sldId="260"/>
        </pc:sldMkLst>
        <pc:spChg chg="mod ord">
          <ac:chgData name="Madalina Alina Racovita" userId="S::madalina.racovita@endava.com::87f715d1-fd1e-4dd7-a102-046758f6945e" providerId="AD" clId="Web-{421BE73F-BB6C-7608-DCBA-DCD6B02ADC44}" dt="2019-10-02T07:23:29.558" v="258" actId="20577"/>
          <ac:spMkLst>
            <pc:docMk/>
            <pc:sldMk cId="1980061761" sldId="260"/>
            <ac:spMk id="2" creationId="{299DBCF9-5AD7-45E1-BD67-D36039551A5B}"/>
          </ac:spMkLst>
        </pc:spChg>
        <pc:spChg chg="del mod">
          <ac:chgData name="Madalina Alina Racovita" userId="S::madalina.racovita@endava.com::87f715d1-fd1e-4dd7-a102-046758f6945e" providerId="AD" clId="Web-{421BE73F-BB6C-7608-DCBA-DCD6B02ADC44}" dt="2019-10-02T06:56:16.437" v="25"/>
          <ac:spMkLst>
            <pc:docMk/>
            <pc:sldMk cId="1980061761" sldId="260"/>
            <ac:spMk id="3" creationId="{F67F02BF-66E9-4D14-8B68-CC5FD02E3F68}"/>
          </ac:spMkLst>
        </pc:spChg>
        <pc:spChg chg="add">
          <ac:chgData name="Madalina Alina Racovita" userId="S::madalina.racovita@endava.com::87f715d1-fd1e-4dd7-a102-046758f6945e" providerId="AD" clId="Web-{421BE73F-BB6C-7608-DCBA-DCD6B02ADC44}" dt="2019-10-02T07:19:59.432" v="216"/>
          <ac:spMkLst>
            <pc:docMk/>
            <pc:sldMk cId="1980061761" sldId="260"/>
            <ac:spMk id="12" creationId="{74DEA32D-DC21-471A-97C9-7A43FF59ADD9}"/>
          </ac:spMkLst>
        </pc:spChg>
        <pc:spChg chg="add">
          <ac:chgData name="Madalina Alina Racovita" userId="S::madalina.racovita@endava.com::87f715d1-fd1e-4dd7-a102-046758f6945e" providerId="AD" clId="Web-{421BE73F-BB6C-7608-DCBA-DCD6B02ADC44}" dt="2019-10-02T07:19:59.432" v="216"/>
          <ac:spMkLst>
            <pc:docMk/>
            <pc:sldMk cId="1980061761" sldId="260"/>
            <ac:spMk id="13" creationId="{7695D806-0BD6-41DF-81C3-D8C135B40B03}"/>
          </ac:spMkLst>
        </pc:spChg>
        <pc:spChg chg="add del">
          <ac:chgData name="Madalina Alina Racovita" userId="S::madalina.racovita@endava.com::87f715d1-fd1e-4dd7-a102-046758f6945e" providerId="AD" clId="Web-{421BE73F-BB6C-7608-DCBA-DCD6B02ADC44}" dt="2019-10-02T07:17:15.430" v="190"/>
          <ac:spMkLst>
            <pc:docMk/>
            <pc:sldMk cId="1980061761" sldId="260"/>
            <ac:spMk id="15" creationId="{14D8491E-61E0-4939-B77E-8B58E1127457}"/>
          </ac:spMkLst>
        </pc:spChg>
        <pc:spChg chg="add del">
          <ac:chgData name="Madalina Alina Racovita" userId="S::madalina.racovita@endava.com::87f715d1-fd1e-4dd7-a102-046758f6945e" providerId="AD" clId="Web-{421BE73F-BB6C-7608-DCBA-DCD6B02ADC44}" dt="2019-10-02T07:17:15.430" v="190"/>
          <ac:spMkLst>
            <pc:docMk/>
            <pc:sldMk cId="1980061761" sldId="260"/>
            <ac:spMk id="17" creationId="{E2129A46-8F64-4F45-A226-F09DCA07BFF9}"/>
          </ac:spMkLst>
        </pc:spChg>
        <pc:spChg chg="add">
          <ac:chgData name="Madalina Alina Racovita" userId="S::madalina.racovita@endava.com::87f715d1-fd1e-4dd7-a102-046758f6945e" providerId="AD" clId="Web-{421BE73F-BB6C-7608-DCBA-DCD6B02ADC44}" dt="2019-10-02T07:19:59.432" v="216"/>
          <ac:spMkLst>
            <pc:docMk/>
            <pc:sldMk cId="1980061761" sldId="260"/>
            <ac:spMk id="19" creationId="{5351B1B0-ABAE-4DCC-9C3E-ACDF4485F8E7}"/>
          </ac:spMkLst>
        </pc:spChg>
        <pc:picChg chg="add del mod">
          <ac:chgData name="Madalina Alina Racovita" userId="S::madalina.racovita@endava.com::87f715d1-fd1e-4dd7-a102-046758f6945e" providerId="AD" clId="Web-{421BE73F-BB6C-7608-DCBA-DCD6B02ADC44}" dt="2019-10-02T07:15:44.305" v="168"/>
          <ac:picMkLst>
            <pc:docMk/>
            <pc:sldMk cId="1980061761" sldId="260"/>
            <ac:picMk id="4" creationId="{FB43E7A9-66B0-4D07-A116-B5B232501E69}"/>
          </ac:picMkLst>
        </pc:picChg>
        <pc:picChg chg="add del mod ord">
          <ac:chgData name="Madalina Alina Racovita" userId="S::madalina.racovita@endava.com::87f715d1-fd1e-4dd7-a102-046758f6945e" providerId="AD" clId="Web-{421BE73F-BB6C-7608-DCBA-DCD6B02ADC44}" dt="2019-10-02T07:39:42.096" v="318"/>
          <ac:picMkLst>
            <pc:docMk/>
            <pc:sldMk cId="1980061761" sldId="260"/>
            <ac:picMk id="6" creationId="{CE0D7782-42E9-4B24-9AF9-D2B011C16DDE}"/>
          </ac:picMkLst>
        </pc:picChg>
        <pc:picChg chg="add del mod ord">
          <ac:chgData name="Madalina Alina Racovita" userId="S::madalina.racovita@endava.com::87f715d1-fd1e-4dd7-a102-046758f6945e" providerId="AD" clId="Web-{421BE73F-BB6C-7608-DCBA-DCD6B02ADC44}" dt="2019-10-02T07:21:38.057" v="242"/>
          <ac:picMkLst>
            <pc:docMk/>
            <pc:sldMk cId="1980061761" sldId="260"/>
            <ac:picMk id="8" creationId="{BB1907E2-C128-4579-B23D-0075C0994DB0}"/>
          </ac:picMkLst>
        </pc:picChg>
        <pc:picChg chg="add del mod">
          <ac:chgData name="Madalina Alina Racovita" userId="S::madalina.racovita@endava.com::87f715d1-fd1e-4dd7-a102-046758f6945e" providerId="AD" clId="Web-{421BE73F-BB6C-7608-DCBA-DCD6B02ADC44}" dt="2019-10-02T07:40:07.487" v="327"/>
          <ac:picMkLst>
            <pc:docMk/>
            <pc:sldMk cId="1980061761" sldId="260"/>
            <ac:picMk id="10" creationId="{CCFF66AF-9B37-4CF2-9DF3-1D702619B0BE}"/>
          </ac:picMkLst>
        </pc:picChg>
        <pc:picChg chg="add del mod">
          <ac:chgData name="Madalina Alina Racovita" userId="S::madalina.racovita@endava.com::87f715d1-fd1e-4dd7-a102-046758f6945e" providerId="AD" clId="Web-{421BE73F-BB6C-7608-DCBA-DCD6B02ADC44}" dt="2019-10-02T07:22:04.995" v="249"/>
          <ac:picMkLst>
            <pc:docMk/>
            <pc:sldMk cId="1980061761" sldId="260"/>
            <ac:picMk id="14" creationId="{3190A653-ABE6-4FD1-97A6-3F2AF0C12BC7}"/>
          </ac:picMkLst>
        </pc:picChg>
        <pc:picChg chg="add mod">
          <ac:chgData name="Madalina Alina Racovita" userId="S::madalina.racovita@endava.com::87f715d1-fd1e-4dd7-a102-046758f6945e" providerId="AD" clId="Web-{421BE73F-BB6C-7608-DCBA-DCD6B02ADC44}" dt="2019-10-02T07:43:16.894" v="346" actId="14100"/>
          <ac:picMkLst>
            <pc:docMk/>
            <pc:sldMk cId="1980061761" sldId="260"/>
            <ac:picMk id="18" creationId="{B93F875F-5F86-48E3-B993-2D6915EB2B36}"/>
          </ac:picMkLst>
        </pc:picChg>
        <pc:picChg chg="add del mod">
          <ac:chgData name="Madalina Alina Racovita" userId="S::madalina.racovita@endava.com::87f715d1-fd1e-4dd7-a102-046758f6945e" providerId="AD" clId="Web-{421BE73F-BB6C-7608-DCBA-DCD6B02ADC44}" dt="2019-10-02T07:42:11.175" v="334"/>
          <ac:picMkLst>
            <pc:docMk/>
            <pc:sldMk cId="1980061761" sldId="260"/>
            <ac:picMk id="21" creationId="{9932AAD3-A3C8-4713-8A15-9711137793C2}"/>
          </ac:picMkLst>
        </pc:picChg>
        <pc:picChg chg="add mod">
          <ac:chgData name="Madalina Alina Racovita" userId="S::madalina.racovita@endava.com::87f715d1-fd1e-4dd7-a102-046758f6945e" providerId="AD" clId="Web-{421BE73F-BB6C-7608-DCBA-DCD6B02ADC44}" dt="2019-10-02T07:43:03.707" v="343" actId="1076"/>
          <ac:picMkLst>
            <pc:docMk/>
            <pc:sldMk cId="1980061761" sldId="260"/>
            <ac:picMk id="23" creationId="{FEB7BA43-D82E-465C-B3F4-B62F8FB6E8B6}"/>
          </ac:picMkLst>
        </pc:picChg>
        <pc:picChg chg="add del mod">
          <ac:chgData name="Madalina Alina Racovita" userId="S::madalina.racovita@endava.com::87f715d1-fd1e-4dd7-a102-046758f6945e" providerId="AD" clId="Web-{421BE73F-BB6C-7608-DCBA-DCD6B02ADC44}" dt="2019-10-02T07:42:51.175" v="340"/>
          <ac:picMkLst>
            <pc:docMk/>
            <pc:sldMk cId="1980061761" sldId="260"/>
            <ac:picMk id="25" creationId="{96F798C9-757A-4AA0-B585-4E1CE8FA9373}"/>
          </ac:picMkLst>
        </pc:picChg>
      </pc:sldChg>
      <pc:sldChg chg="mod modClrScheme chgLayout">
        <pc:chgData name="Madalina Alina Racovita" userId="S::madalina.racovita@endava.com::87f715d1-fd1e-4dd7-a102-046758f6945e" providerId="AD" clId="Web-{421BE73F-BB6C-7608-DCBA-DCD6B02ADC44}" dt="2019-10-02T11:04:27.094" v="666"/>
        <pc:sldMkLst>
          <pc:docMk/>
          <pc:sldMk cId="1081097982" sldId="261"/>
        </pc:sldMkLst>
      </pc:sldChg>
      <pc:sldChg chg="mod modClrScheme chgLayout">
        <pc:chgData name="Madalina Alina Racovita" userId="S::madalina.racovita@endava.com::87f715d1-fd1e-4dd7-a102-046758f6945e" providerId="AD" clId="Web-{421BE73F-BB6C-7608-DCBA-DCD6B02ADC44}" dt="2019-10-02T11:04:27.094" v="666"/>
        <pc:sldMkLst>
          <pc:docMk/>
          <pc:sldMk cId="3609495000" sldId="262"/>
        </pc:sldMkLst>
      </pc:sldChg>
      <pc:sldChg chg="mod modClrScheme chgLayout">
        <pc:chgData name="Madalina Alina Racovita" userId="S::madalina.racovita@endava.com::87f715d1-fd1e-4dd7-a102-046758f6945e" providerId="AD" clId="Web-{421BE73F-BB6C-7608-DCBA-DCD6B02ADC44}" dt="2019-10-02T11:04:27.094" v="666"/>
        <pc:sldMkLst>
          <pc:docMk/>
          <pc:sldMk cId="1841858050" sldId="263"/>
        </pc:sldMkLst>
      </pc:sldChg>
      <pc:sldChg chg="mod modClrScheme chgLayout">
        <pc:chgData name="Madalina Alina Racovita" userId="S::madalina.racovita@endava.com::87f715d1-fd1e-4dd7-a102-046758f6945e" providerId="AD" clId="Web-{421BE73F-BB6C-7608-DCBA-DCD6B02ADC44}" dt="2019-10-02T11:04:27.094" v="666"/>
        <pc:sldMkLst>
          <pc:docMk/>
          <pc:sldMk cId="2247015957" sldId="264"/>
        </pc:sldMkLst>
      </pc:sldChg>
      <pc:sldChg chg="addSp delSp modSp new mod setBg modClrScheme delDesignElem chgLayout">
        <pc:chgData name="Madalina Alina Racovita" userId="S::madalina.racovita@endava.com::87f715d1-fd1e-4dd7-a102-046758f6945e" providerId="AD" clId="Web-{421BE73F-BB6C-7608-DCBA-DCD6B02ADC44}" dt="2019-10-02T13:10:30.312" v="1146" actId="1076"/>
        <pc:sldMkLst>
          <pc:docMk/>
          <pc:sldMk cId="3741842501" sldId="265"/>
        </pc:sldMkLst>
        <pc:spChg chg="add mod">
          <ac:chgData name="Madalina Alina Racovita" userId="S::madalina.racovita@endava.com::87f715d1-fd1e-4dd7-a102-046758f6945e" providerId="AD" clId="Web-{421BE73F-BB6C-7608-DCBA-DCD6B02ADC44}" dt="2019-10-02T12:45:13.050" v="791" actId="20577"/>
          <ac:spMkLst>
            <pc:docMk/>
            <pc:sldMk cId="3741842501" sldId="265"/>
            <ac:spMk id="2" creationId="{4426DF36-253B-449C-9B02-C5CDAC56597C}"/>
          </ac:spMkLst>
        </pc:spChg>
        <pc:spChg chg="add mod ord">
          <ac:chgData name="Madalina Alina Racovita" userId="S::madalina.racovita@endava.com::87f715d1-fd1e-4dd7-a102-046758f6945e" providerId="AD" clId="Web-{421BE73F-BB6C-7608-DCBA-DCD6B02ADC44}" dt="2019-10-02T13:10:30.312" v="1146" actId="1076"/>
          <ac:spMkLst>
            <pc:docMk/>
            <pc:sldMk cId="3741842501" sldId="265"/>
            <ac:spMk id="3" creationId="{C2A20971-4015-4A93-A67F-7C8107841452}"/>
          </ac:spMkLst>
        </pc:spChg>
        <pc:spChg chg="add del">
          <ac:chgData name="Madalina Alina Racovita" userId="S::madalina.racovita@endava.com::87f715d1-fd1e-4dd7-a102-046758f6945e" providerId="AD" clId="Web-{421BE73F-BB6C-7608-DCBA-DCD6B02ADC44}" dt="2019-10-02T11:09:17.233" v="676"/>
          <ac:spMkLst>
            <pc:docMk/>
            <pc:sldMk cId="3741842501" sldId="265"/>
            <ac:spMk id="9" creationId="{C607803A-4E99-444E-94F7-8785CDDF5849}"/>
          </ac:spMkLst>
        </pc:spChg>
        <pc:spChg chg="add del">
          <ac:chgData name="Madalina Alina Racovita" userId="S::madalina.racovita@endava.com::87f715d1-fd1e-4dd7-a102-046758f6945e" providerId="AD" clId="Web-{421BE73F-BB6C-7608-DCBA-DCD6B02ADC44}" dt="2019-10-02T11:09:17.233" v="676"/>
          <ac:spMkLst>
            <pc:docMk/>
            <pc:sldMk cId="3741842501" sldId="265"/>
            <ac:spMk id="11" creationId="{2989BE6A-C309-418E-8ADD-1616A980570D}"/>
          </ac:spMkLst>
        </pc:spChg>
        <pc:spChg chg="add">
          <ac:chgData name="Madalina Alina Racovita" userId="S::madalina.racovita@endava.com::87f715d1-fd1e-4dd7-a102-046758f6945e" providerId="AD" clId="Web-{421BE73F-BB6C-7608-DCBA-DCD6B02ADC44}" dt="2019-10-02T11:09:17.233" v="676"/>
          <ac:spMkLst>
            <pc:docMk/>
            <pc:sldMk cId="3741842501" sldId="265"/>
            <ac:spMk id="16" creationId="{B0792D4F-247E-46FE-85FC-881DEFA41D94}"/>
          </ac:spMkLst>
        </pc:spChg>
        <pc:picChg chg="add del mod">
          <ac:chgData name="Madalina Alina Racovita" userId="S::madalina.racovita@endava.com::87f715d1-fd1e-4dd7-a102-046758f6945e" providerId="AD" clId="Web-{421BE73F-BB6C-7608-DCBA-DCD6B02ADC44}" dt="2019-10-02T11:21:31.197" v="715"/>
          <ac:picMkLst>
            <pc:docMk/>
            <pc:sldMk cId="3741842501" sldId="265"/>
            <ac:picMk id="4" creationId="{0DB1950C-07F3-4931-9F25-D35B3573ACE7}"/>
          </ac:picMkLst>
        </pc:picChg>
        <pc:picChg chg="add mod">
          <ac:chgData name="Madalina Alina Racovita" userId="S::madalina.racovita@endava.com::87f715d1-fd1e-4dd7-a102-046758f6945e" providerId="AD" clId="Web-{421BE73F-BB6C-7608-DCBA-DCD6B02ADC44}" dt="2019-10-02T11:29:41.491" v="757" actId="1076"/>
          <ac:picMkLst>
            <pc:docMk/>
            <pc:sldMk cId="3741842501" sldId="265"/>
            <ac:picMk id="5" creationId="{C53135F7-1CAE-422B-9B8D-B94455094871}"/>
          </ac:picMkLst>
        </pc:picChg>
        <pc:picChg chg="add mod">
          <ac:chgData name="Madalina Alina Racovita" userId="S::madalina.racovita@endava.com::87f715d1-fd1e-4dd7-a102-046758f6945e" providerId="AD" clId="Web-{421BE73F-BB6C-7608-DCBA-DCD6B02ADC44}" dt="2019-10-02T11:28:45.195" v="752" actId="1076"/>
          <ac:picMkLst>
            <pc:docMk/>
            <pc:sldMk cId="3741842501" sldId="265"/>
            <ac:picMk id="7" creationId="{262392DF-4199-49F1-ADCF-A66A038F9F62}"/>
          </ac:picMkLst>
        </pc:picChg>
        <pc:cxnChg chg="add">
          <ac:chgData name="Madalina Alina Racovita" userId="S::madalina.racovita@endava.com::87f715d1-fd1e-4dd7-a102-046758f6945e" providerId="AD" clId="Web-{421BE73F-BB6C-7608-DCBA-DCD6B02ADC44}" dt="2019-10-02T11:09:17.233" v="676"/>
          <ac:cxnSpMkLst>
            <pc:docMk/>
            <pc:sldMk cId="3741842501" sldId="265"/>
            <ac:cxnSpMk id="18" creationId="{CE272F12-AF86-441A-BC1B-C014BBBF85B5}"/>
          </ac:cxnSpMkLst>
        </pc:cxnChg>
      </pc:sldChg>
      <pc:sldChg chg="addSp delSp modSp add mod replId setBg modClrScheme chgLayout">
        <pc:chgData name="Madalina Alina Racovita" userId="S::madalina.racovita@endava.com::87f715d1-fd1e-4dd7-a102-046758f6945e" providerId="AD" clId="Web-{421BE73F-BB6C-7608-DCBA-DCD6B02ADC44}" dt="2019-10-02T15:05:22.490" v="2084"/>
        <pc:sldMkLst>
          <pc:docMk/>
          <pc:sldMk cId="2698447123" sldId="266"/>
        </pc:sldMkLst>
        <pc:spChg chg="add del mod">
          <ac:chgData name="Madalina Alina Racovita" userId="S::madalina.racovita@endava.com::87f715d1-fd1e-4dd7-a102-046758f6945e" providerId="AD" clId="Web-{421BE73F-BB6C-7608-DCBA-DCD6B02ADC44}" dt="2019-10-02T14:45:16.393" v="1878"/>
          <ac:spMkLst>
            <pc:docMk/>
            <pc:sldMk cId="2698447123" sldId="266"/>
            <ac:spMk id="4" creationId="{3796AE5C-322F-4D6A-A952-BC42A59E6466}"/>
          </ac:spMkLst>
        </pc:spChg>
        <pc:spChg chg="add del">
          <ac:chgData name="Madalina Alina Racovita" userId="S::madalina.racovita@endava.com::87f715d1-fd1e-4dd7-a102-046758f6945e" providerId="AD" clId="Web-{421BE73F-BB6C-7608-DCBA-DCD6B02ADC44}" dt="2019-10-02T14:48:57.719" v="1944"/>
          <ac:spMkLst>
            <pc:docMk/>
            <pc:sldMk cId="2698447123" sldId="266"/>
            <ac:spMk id="123" creationId="{23962611-DFD5-4092-AAFD-559E3DFCE2C9}"/>
          </ac:spMkLst>
        </pc:spChg>
        <pc:spChg chg="add del">
          <ac:chgData name="Madalina Alina Racovita" userId="S::madalina.racovita@endava.com::87f715d1-fd1e-4dd7-a102-046758f6945e" providerId="AD" clId="Web-{421BE73F-BB6C-7608-DCBA-DCD6B02ADC44}" dt="2019-10-02T14:49:54.984" v="1955"/>
          <ac:spMkLst>
            <pc:docMk/>
            <pc:sldMk cId="2698447123" sldId="266"/>
            <ac:spMk id="187" creationId="{23962611-DFD5-4092-AAFD-559E3DFCE2C9}"/>
          </ac:spMkLst>
        </pc:spChg>
        <pc:spChg chg="add">
          <ac:chgData name="Madalina Alina Racovita" userId="S::madalina.racovita@endava.com::87f715d1-fd1e-4dd7-a102-046758f6945e" providerId="AD" clId="Web-{421BE73F-BB6C-7608-DCBA-DCD6B02ADC44}" dt="2019-10-02T14:49:54.984" v="1955"/>
          <ac:spMkLst>
            <pc:docMk/>
            <pc:sldMk cId="2698447123" sldId="266"/>
            <ac:spMk id="192" creationId="{86197D16-FE75-4A0E-A0C9-28C0F04A43DF}"/>
          </ac:spMkLst>
        </pc:spChg>
        <pc:spChg chg="add del mod">
          <ac:chgData name="Madalina Alina Racovita" userId="S::madalina.racovita@endava.com::87f715d1-fd1e-4dd7-a102-046758f6945e" providerId="AD" clId="Web-{421BE73F-BB6C-7608-DCBA-DCD6B02ADC44}" dt="2019-10-02T14:47:33.985" v="1904"/>
          <ac:spMkLst>
            <pc:docMk/>
            <pc:sldMk cId="2698447123" sldId="266"/>
            <ac:spMk id="366" creationId="{A02C58F9-89EA-4F73-83B2-885AF96ED6C6}"/>
          </ac:spMkLst>
        </pc:spChg>
        <pc:spChg chg="add mod">
          <ac:chgData name="Madalina Alina Racovita" userId="S::madalina.racovita@endava.com::87f715d1-fd1e-4dd7-a102-046758f6945e" providerId="AD" clId="Web-{421BE73F-BB6C-7608-DCBA-DCD6B02ADC44}" dt="2019-10-02T14:56:03.542" v="2020" actId="20577"/>
          <ac:spMkLst>
            <pc:docMk/>
            <pc:sldMk cId="2698447123" sldId="266"/>
            <ac:spMk id="374" creationId="{BDB184A0-7708-47B4-AE94-806E2525B5D8}"/>
          </ac:spMkLst>
        </pc:spChg>
        <pc:graphicFrameChg chg="add del mod modGraphic">
          <ac:chgData name="Madalina Alina Racovita" userId="S::madalina.racovita@endava.com::87f715d1-fd1e-4dd7-a102-046758f6945e" providerId="AD" clId="Web-{421BE73F-BB6C-7608-DCBA-DCD6B02ADC44}" dt="2019-10-02T14:47:53.891" v="1908"/>
          <ac:graphicFrameMkLst>
            <pc:docMk/>
            <pc:sldMk cId="2698447123" sldId="266"/>
            <ac:graphicFrameMk id="6" creationId="{D19C042E-64D1-454A-9D2C-A977B15C7AF1}"/>
          </ac:graphicFrameMkLst>
        </pc:graphicFrameChg>
        <pc:graphicFrameChg chg="add mod modGraphic">
          <ac:chgData name="Madalina Alina Racovita" userId="S::madalina.racovita@endava.com::87f715d1-fd1e-4dd7-a102-046758f6945e" providerId="AD" clId="Web-{421BE73F-BB6C-7608-DCBA-DCD6B02ADC44}" dt="2019-10-02T15:05:22.490" v="2084"/>
          <ac:graphicFrameMkLst>
            <pc:docMk/>
            <pc:sldMk cId="2698447123" sldId="266"/>
            <ac:graphicFrameMk id="375" creationId="{EF6FBEA5-4A89-4AAB-94CE-29CADB423F5E}"/>
          </ac:graphicFrameMkLst>
        </pc:graphicFrameChg>
        <pc:picChg chg="add del mod">
          <ac:chgData name="Madalina Alina Racovita" userId="S::madalina.racovita@endava.com::87f715d1-fd1e-4dd7-a102-046758f6945e" providerId="AD" clId="Web-{421BE73F-BB6C-7608-DCBA-DCD6B02ADC44}" dt="2019-10-02T14:47:42.297" v="1907"/>
          <ac:picMkLst>
            <pc:docMk/>
            <pc:sldMk cId="2698447123" sldId="266"/>
            <ac:picMk id="2" creationId="{63FEE168-FEF3-498F-8DA3-535370C99925}"/>
          </ac:picMkLst>
        </pc:picChg>
        <pc:picChg chg="add del">
          <ac:chgData name="Madalina Alina Racovita" userId="S::madalina.racovita@endava.com::87f715d1-fd1e-4dd7-a102-046758f6945e" providerId="AD" clId="Web-{421BE73F-BB6C-7608-DCBA-DCD6B02ADC44}" dt="2019-10-02T14:48:57.719" v="1944"/>
          <ac:picMkLst>
            <pc:docMk/>
            <pc:sldMk cId="2698447123" sldId="266"/>
            <ac:picMk id="125" creationId="{2270F1FA-0425-408F-9861-80BF5AFB276D}"/>
          </ac:picMkLst>
        </pc:picChg>
        <pc:picChg chg="add del">
          <ac:chgData name="Madalina Alina Racovita" userId="S::madalina.racovita@endava.com::87f715d1-fd1e-4dd7-a102-046758f6945e" providerId="AD" clId="Web-{421BE73F-BB6C-7608-DCBA-DCD6B02ADC44}" dt="2019-10-02T14:49:54.984" v="1955"/>
          <ac:picMkLst>
            <pc:docMk/>
            <pc:sldMk cId="2698447123" sldId="266"/>
            <ac:picMk id="189" creationId="{2270F1FA-0425-408F-9861-80BF5AFB276D}"/>
          </ac:picMkLst>
        </pc:picChg>
        <pc:picChg chg="add">
          <ac:chgData name="Madalina Alina Racovita" userId="S::madalina.racovita@endava.com::87f715d1-fd1e-4dd7-a102-046758f6945e" providerId="AD" clId="Web-{421BE73F-BB6C-7608-DCBA-DCD6B02ADC44}" dt="2019-10-02T14:49:54.984" v="1955"/>
          <ac:picMkLst>
            <pc:docMk/>
            <pc:sldMk cId="2698447123" sldId="266"/>
            <ac:picMk id="193" creationId="{FA8FCEC6-4B30-4FF2-8B32-504BEAEA3A16}"/>
          </ac:picMkLst>
        </pc:picChg>
        <pc:picChg chg="add del mod">
          <ac:chgData name="Madalina Alina Racovita" userId="S::madalina.racovita@endava.com::87f715d1-fd1e-4dd7-a102-046758f6945e" providerId="AD" clId="Web-{421BE73F-BB6C-7608-DCBA-DCD6B02ADC44}" dt="2019-10-02T14:47:57.047" v="1909"/>
          <ac:picMkLst>
            <pc:docMk/>
            <pc:sldMk cId="2698447123" sldId="266"/>
            <ac:picMk id="364" creationId="{32688466-E320-4DD9-91E6-1348293A81BC}"/>
          </ac:picMkLst>
        </pc:picChg>
        <pc:picChg chg="add del mod">
          <ac:chgData name="Madalina Alina Racovita" userId="S::madalina.racovita@endava.com::87f715d1-fd1e-4dd7-a102-046758f6945e" providerId="AD" clId="Web-{421BE73F-BB6C-7608-DCBA-DCD6B02ADC44}" dt="2019-10-02T14:51:21.639" v="1970"/>
          <ac:picMkLst>
            <pc:docMk/>
            <pc:sldMk cId="2698447123" sldId="266"/>
            <ac:picMk id="412" creationId="{78167A77-A6B3-4C23-9985-EDD04C4DA694}"/>
          </ac:picMkLst>
        </pc:picChg>
        <pc:picChg chg="add mod">
          <ac:chgData name="Madalina Alina Racovita" userId="S::madalina.racovita@endava.com::87f715d1-fd1e-4dd7-a102-046758f6945e" providerId="AD" clId="Web-{421BE73F-BB6C-7608-DCBA-DCD6B02ADC44}" dt="2019-10-02T14:56:50.182" v="2029" actId="1076"/>
          <ac:picMkLst>
            <pc:docMk/>
            <pc:sldMk cId="2698447123" sldId="266"/>
            <ac:picMk id="413" creationId="{C197BED4-95EA-4A0B-932B-560461C7732B}"/>
          </ac:picMkLst>
        </pc:picChg>
      </pc:sldChg>
      <pc:sldChg chg="add mod replId modClrScheme chgLayout">
        <pc:chgData name="Madalina Alina Racovita" userId="S::madalina.racovita@endava.com::87f715d1-fd1e-4dd7-a102-046758f6945e" providerId="AD" clId="Web-{421BE73F-BB6C-7608-DCBA-DCD6B02ADC44}" dt="2019-10-02T11:04:27.094" v="666"/>
        <pc:sldMkLst>
          <pc:docMk/>
          <pc:sldMk cId="2405746118" sldId="267"/>
        </pc:sldMkLst>
      </pc:sldChg>
      <pc:sldChg chg="addSp delSp modSp new mod setBg modClrScheme delDesignElem chgLayout">
        <pc:chgData name="Madalina Alina Racovita" userId="S::madalina.racovita@endava.com::87f715d1-fd1e-4dd7-a102-046758f6945e" providerId="AD" clId="Web-{421BE73F-BB6C-7608-DCBA-DCD6B02ADC44}" dt="2019-10-02T12:48:20.219" v="929" actId="20577"/>
        <pc:sldMkLst>
          <pc:docMk/>
          <pc:sldMk cId="3646974427" sldId="268"/>
        </pc:sldMkLst>
        <pc:spChg chg="mod ord">
          <ac:chgData name="Madalina Alina Racovita" userId="S::madalina.racovita@endava.com::87f715d1-fd1e-4dd7-a102-046758f6945e" providerId="AD" clId="Web-{421BE73F-BB6C-7608-DCBA-DCD6B02ADC44}" dt="2019-10-02T12:48:20.219" v="929" actId="20577"/>
          <ac:spMkLst>
            <pc:docMk/>
            <pc:sldMk cId="3646974427" sldId="268"/>
            <ac:spMk id="2" creationId="{579DA5F0-86F4-4819-871F-8CE7A4D4C8D2}"/>
          </ac:spMkLst>
        </pc:spChg>
        <pc:spChg chg="add del">
          <ac:chgData name="Madalina Alina Racovita" userId="S::madalina.racovita@endava.com::87f715d1-fd1e-4dd7-a102-046758f6945e" providerId="AD" clId="Web-{421BE73F-BB6C-7608-DCBA-DCD6B02ADC44}" dt="2019-10-02T11:04:27.094" v="666"/>
          <ac:spMkLst>
            <pc:docMk/>
            <pc:sldMk cId="3646974427" sldId="268"/>
            <ac:spMk id="7" creationId="{6F9EB9F2-07E2-4D64-BBD8-BB5B217F1218}"/>
          </ac:spMkLst>
        </pc:spChg>
        <pc:cxnChg chg="add del">
          <ac:chgData name="Madalina Alina Racovita" userId="S::madalina.racovita@endava.com::87f715d1-fd1e-4dd7-a102-046758f6945e" providerId="AD" clId="Web-{421BE73F-BB6C-7608-DCBA-DCD6B02ADC44}" dt="2019-10-02T11:04:27.094" v="666"/>
          <ac:cxnSpMkLst>
            <pc:docMk/>
            <pc:sldMk cId="3646974427" sldId="268"/>
            <ac:cxnSpMk id="9" creationId="{F0C57C7C-DFE9-4A1E-B7A9-DF40E63366BB}"/>
          </ac:cxnSpMkLst>
        </pc:cxnChg>
      </pc:sldChg>
      <pc:sldChg chg="addSp delSp modSp new mod modClrScheme chgLayout">
        <pc:chgData name="Madalina Alina Racovita" userId="S::madalina.racovita@endava.com::87f715d1-fd1e-4dd7-a102-046758f6945e" providerId="AD" clId="Web-{421BE73F-BB6C-7608-DCBA-DCD6B02ADC44}" dt="2019-10-02T12:46:14.721" v="794" actId="1076"/>
        <pc:sldMkLst>
          <pc:docMk/>
          <pc:sldMk cId="3019750663" sldId="269"/>
        </pc:sldMkLst>
        <pc:spChg chg="add del mod">
          <ac:chgData name="Madalina Alina Racovita" userId="S::madalina.racovita@endava.com::87f715d1-fd1e-4dd7-a102-046758f6945e" providerId="AD" clId="Web-{421BE73F-BB6C-7608-DCBA-DCD6B02ADC44}" dt="2019-10-02T08:00:10.385" v="367"/>
          <ac:spMkLst>
            <pc:docMk/>
            <pc:sldMk cId="3019750663" sldId="269"/>
            <ac:spMk id="3" creationId="{7998756D-8D2D-4759-B77E-DADA99827529}"/>
          </ac:spMkLst>
        </pc:spChg>
        <pc:spChg chg="add del mod">
          <ac:chgData name="Madalina Alina Racovita" userId="S::madalina.racovita@endava.com::87f715d1-fd1e-4dd7-a102-046758f6945e" providerId="AD" clId="Web-{421BE73F-BB6C-7608-DCBA-DCD6B02ADC44}" dt="2019-10-02T08:44:17.957" v="517"/>
          <ac:spMkLst>
            <pc:docMk/>
            <pc:sldMk cId="3019750663" sldId="269"/>
            <ac:spMk id="7" creationId="{79A0EA1C-8819-4A77-BFB9-3278702E6361}"/>
          </ac:spMkLst>
        </pc:spChg>
        <pc:spChg chg="add del">
          <ac:chgData name="Madalina Alina Racovita" userId="S::madalina.racovita@endava.com::87f715d1-fd1e-4dd7-a102-046758f6945e" providerId="AD" clId="Web-{421BE73F-BB6C-7608-DCBA-DCD6B02ADC44}" dt="2019-10-02T08:00:25.557" v="369"/>
          <ac:spMkLst>
            <pc:docMk/>
            <pc:sldMk cId="3019750663" sldId="269"/>
            <ac:spMk id="8" creationId="{F8632400-8D85-4C01-97C9-C2A5ED06C66A}"/>
          </ac:spMkLst>
        </pc:spChg>
        <pc:spChg chg="add del mod">
          <ac:chgData name="Madalina Alina Racovita" userId="S::madalina.racovita@endava.com::87f715d1-fd1e-4dd7-a102-046758f6945e" providerId="AD" clId="Web-{421BE73F-BB6C-7608-DCBA-DCD6B02ADC44}" dt="2019-10-02T08:00:57.729" v="383"/>
          <ac:spMkLst>
            <pc:docMk/>
            <pc:sldMk cId="3019750663" sldId="269"/>
            <ac:spMk id="9" creationId="{AD02EE9B-B6E1-4B39-BB86-2C06D02F428D}"/>
          </ac:spMkLst>
        </pc:spChg>
        <pc:spChg chg="add del mod ord">
          <ac:chgData name="Madalina Alina Racovita" userId="S::madalina.racovita@endava.com::87f715d1-fd1e-4dd7-a102-046758f6945e" providerId="AD" clId="Web-{421BE73F-BB6C-7608-DCBA-DCD6B02ADC44}" dt="2019-10-02T08:02:10.871" v="385"/>
          <ac:spMkLst>
            <pc:docMk/>
            <pc:sldMk cId="3019750663" sldId="269"/>
            <ac:spMk id="10" creationId="{6F2D6230-DAA1-4038-BBEA-9F0F3D6C6ACF}"/>
          </ac:spMkLst>
        </pc:spChg>
        <pc:spChg chg="add del mod ord">
          <ac:chgData name="Madalina Alina Racovita" userId="S::madalina.racovita@endava.com::87f715d1-fd1e-4dd7-a102-046758f6945e" providerId="AD" clId="Web-{421BE73F-BB6C-7608-DCBA-DCD6B02ADC44}" dt="2019-10-02T08:02:21.589" v="389"/>
          <ac:spMkLst>
            <pc:docMk/>
            <pc:sldMk cId="3019750663" sldId="269"/>
            <ac:spMk id="11" creationId="{71EA319B-1476-4382-9092-27140E28E0E0}"/>
          </ac:spMkLst>
        </pc:spChg>
        <pc:spChg chg="add del mod ord">
          <ac:chgData name="Madalina Alina Racovita" userId="S::madalina.racovita@endava.com::87f715d1-fd1e-4dd7-a102-046758f6945e" providerId="AD" clId="Web-{421BE73F-BB6C-7608-DCBA-DCD6B02ADC44}" dt="2019-10-02T08:02:12.871" v="386"/>
          <ac:spMkLst>
            <pc:docMk/>
            <pc:sldMk cId="3019750663" sldId="269"/>
            <ac:spMk id="12" creationId="{3D90A006-A6BC-42F2-996B-103A789B217E}"/>
          </ac:spMkLst>
        </pc:spChg>
        <pc:spChg chg="add mod">
          <ac:chgData name="Madalina Alina Racovita" userId="S::madalina.racovita@endava.com::87f715d1-fd1e-4dd7-a102-046758f6945e" providerId="AD" clId="Web-{421BE73F-BB6C-7608-DCBA-DCD6B02ADC44}" dt="2019-10-02T12:46:14.721" v="794" actId="1076"/>
          <ac:spMkLst>
            <pc:docMk/>
            <pc:sldMk cId="3019750663" sldId="269"/>
            <ac:spMk id="13" creationId="{AF71C667-A3C6-48B4-8DED-ABB5B3D6485F}"/>
          </ac:spMkLst>
        </pc:spChg>
        <pc:picChg chg="add mod">
          <ac:chgData name="Madalina Alina Racovita" userId="S::madalina.racovita@endava.com::87f715d1-fd1e-4dd7-a102-046758f6945e" providerId="AD" clId="Web-{421BE73F-BB6C-7608-DCBA-DCD6B02ADC44}" dt="2019-10-02T08:48:07.021" v="558" actId="1076"/>
          <ac:picMkLst>
            <pc:docMk/>
            <pc:sldMk cId="3019750663" sldId="269"/>
            <ac:picMk id="2" creationId="{FD6FD210-89D9-4A78-B674-4AD2F14C920F}"/>
          </ac:picMkLst>
        </pc:picChg>
        <pc:picChg chg="add del mod">
          <ac:chgData name="Madalina Alina Racovita" userId="S::madalina.racovita@endava.com::87f715d1-fd1e-4dd7-a102-046758f6945e" providerId="AD" clId="Web-{421BE73F-BB6C-7608-DCBA-DCD6B02ADC44}" dt="2019-10-02T08:44:12.895" v="513"/>
          <ac:picMkLst>
            <pc:docMk/>
            <pc:sldMk cId="3019750663" sldId="269"/>
            <ac:picMk id="4" creationId="{8EAFF344-71FC-4672-A5BF-5A6764D31736}"/>
          </ac:picMkLst>
        </pc:picChg>
        <pc:picChg chg="add del mod">
          <ac:chgData name="Madalina Alina Racovita" userId="S::madalina.racovita@endava.com::87f715d1-fd1e-4dd7-a102-046758f6945e" providerId="AD" clId="Web-{421BE73F-BB6C-7608-DCBA-DCD6B02ADC44}" dt="2019-10-02T08:47:55.552" v="555" actId="1076"/>
          <ac:picMkLst>
            <pc:docMk/>
            <pc:sldMk cId="3019750663" sldId="269"/>
            <ac:picMk id="5" creationId="{A5C9F8D1-8432-4DE7-A75E-12DD8120821C}"/>
          </ac:picMkLst>
        </pc:picChg>
        <pc:picChg chg="add del mod">
          <ac:chgData name="Madalina Alina Racovita" userId="S::madalina.racovita@endava.com::87f715d1-fd1e-4dd7-a102-046758f6945e" providerId="AD" clId="Web-{421BE73F-BB6C-7608-DCBA-DCD6B02ADC44}" dt="2019-10-02T08:09:58.280" v="436"/>
          <ac:picMkLst>
            <pc:docMk/>
            <pc:sldMk cId="3019750663" sldId="269"/>
            <ac:picMk id="7" creationId="{86E2AFD3-A1CA-41A5-A25E-B3948B494D68}"/>
          </ac:picMkLst>
        </pc:picChg>
        <pc:picChg chg="add mod">
          <ac:chgData name="Madalina Alina Racovita" userId="S::madalina.racovita@endava.com::87f715d1-fd1e-4dd7-a102-046758f6945e" providerId="AD" clId="Web-{421BE73F-BB6C-7608-DCBA-DCD6B02ADC44}" dt="2019-10-02T08:48:03.364" v="557" actId="1076"/>
          <ac:picMkLst>
            <pc:docMk/>
            <pc:sldMk cId="3019750663" sldId="269"/>
            <ac:picMk id="8" creationId="{C62D9845-1F14-48E7-BC3B-E9CC64BDAE54}"/>
          </ac:picMkLst>
        </pc:picChg>
        <pc:picChg chg="add del mod">
          <ac:chgData name="Madalina Alina Racovita" userId="S::madalina.racovita@endava.com::87f715d1-fd1e-4dd7-a102-046758f6945e" providerId="AD" clId="Web-{421BE73F-BB6C-7608-DCBA-DCD6B02ADC44}" dt="2019-10-02T08:10:08.999" v="442"/>
          <ac:picMkLst>
            <pc:docMk/>
            <pc:sldMk cId="3019750663" sldId="269"/>
            <ac:picMk id="14" creationId="{33B4767A-9462-47C2-8458-F8BFA9160047}"/>
          </ac:picMkLst>
        </pc:picChg>
        <pc:picChg chg="add del mod">
          <ac:chgData name="Madalina Alina Racovita" userId="S::madalina.racovita@endava.com::87f715d1-fd1e-4dd7-a102-046758f6945e" providerId="AD" clId="Web-{421BE73F-BB6C-7608-DCBA-DCD6B02ADC44}" dt="2019-10-02T08:10:56.874" v="460"/>
          <ac:picMkLst>
            <pc:docMk/>
            <pc:sldMk cId="3019750663" sldId="269"/>
            <ac:picMk id="16" creationId="{194CC5CF-C19C-41E3-95DB-96DFFCB19BBC}"/>
          </ac:picMkLst>
        </pc:picChg>
        <pc:picChg chg="add del mod">
          <ac:chgData name="Madalina Alina Racovita" userId="S::madalina.racovita@endava.com::87f715d1-fd1e-4dd7-a102-046758f6945e" providerId="AD" clId="Web-{421BE73F-BB6C-7608-DCBA-DCD6B02ADC44}" dt="2019-10-02T08:11:32.906" v="470"/>
          <ac:picMkLst>
            <pc:docMk/>
            <pc:sldMk cId="3019750663" sldId="269"/>
            <ac:picMk id="18" creationId="{58E5FF77-DB83-4DEE-99CC-9F1D5292D954}"/>
          </ac:picMkLst>
        </pc:picChg>
        <pc:picChg chg="add del mod">
          <ac:chgData name="Madalina Alina Racovita" userId="S::madalina.racovita@endava.com::87f715d1-fd1e-4dd7-a102-046758f6945e" providerId="AD" clId="Web-{421BE73F-BB6C-7608-DCBA-DCD6B02ADC44}" dt="2019-10-02T08:43:00.034" v="499"/>
          <ac:picMkLst>
            <pc:docMk/>
            <pc:sldMk cId="3019750663" sldId="269"/>
            <ac:picMk id="20" creationId="{D0113CE9-254A-4D61-9D0E-F3852EDC0E1D}"/>
          </ac:picMkLst>
        </pc:picChg>
        <pc:cxnChg chg="add mod">
          <ac:chgData name="Madalina Alina Racovita" userId="S::madalina.racovita@endava.com::87f715d1-fd1e-4dd7-a102-046758f6945e" providerId="AD" clId="Web-{421BE73F-BB6C-7608-DCBA-DCD6B02ADC44}" dt="2019-10-02T08:48:15.224" v="559" actId="1076"/>
          <ac:cxnSpMkLst>
            <pc:docMk/>
            <pc:sldMk cId="3019750663" sldId="269"/>
            <ac:cxnSpMk id="10" creationId="{202A942F-0881-4D9F-BDEE-5CC8C85E6FFE}"/>
          </ac:cxnSpMkLst>
        </pc:cxnChg>
        <pc:cxnChg chg="add mod">
          <ac:chgData name="Madalina Alina Racovita" userId="S::madalina.racovita@endava.com::87f715d1-fd1e-4dd7-a102-046758f6945e" providerId="AD" clId="Web-{421BE73F-BB6C-7608-DCBA-DCD6B02ADC44}" dt="2019-10-02T08:48:52.333" v="566"/>
          <ac:cxnSpMkLst>
            <pc:docMk/>
            <pc:sldMk cId="3019750663" sldId="269"/>
            <ac:cxnSpMk id="11" creationId="{624F517C-3FE4-4975-B04A-46ED461B0329}"/>
          </ac:cxnSpMkLst>
        </pc:cxnChg>
        <pc:cxnChg chg="add mod">
          <ac:chgData name="Madalina Alina Racovita" userId="S::madalina.racovita@endava.com::87f715d1-fd1e-4dd7-a102-046758f6945e" providerId="AD" clId="Web-{421BE73F-BB6C-7608-DCBA-DCD6B02ADC44}" dt="2019-10-02T08:49:10.162" v="568" actId="1076"/>
          <ac:cxnSpMkLst>
            <pc:docMk/>
            <pc:sldMk cId="3019750663" sldId="269"/>
            <ac:cxnSpMk id="14" creationId="{963FF281-2A16-4C46-BC14-A2D3F588388A}"/>
          </ac:cxnSpMkLst>
        </pc:cxnChg>
      </pc:sldChg>
      <pc:sldChg chg="new del ord">
        <pc:chgData name="Madalina Alina Racovita" userId="S::madalina.racovita@endava.com::87f715d1-fd1e-4dd7-a102-046758f6945e" providerId="AD" clId="Web-{421BE73F-BB6C-7608-DCBA-DCD6B02ADC44}" dt="2019-10-02T07:56:42.759" v="366"/>
        <pc:sldMkLst>
          <pc:docMk/>
          <pc:sldMk cId="28802557" sldId="270"/>
        </pc:sldMkLst>
      </pc:sldChg>
      <pc:sldChg chg="new del">
        <pc:chgData name="Madalina Alina Racovita" userId="S::madalina.racovita@endava.com::87f715d1-fd1e-4dd7-a102-046758f6945e" providerId="AD" clId="Web-{421BE73F-BB6C-7608-DCBA-DCD6B02ADC44}" dt="2019-10-02T08:06:54.513" v="406"/>
        <pc:sldMkLst>
          <pc:docMk/>
          <pc:sldMk cId="3199499631" sldId="270"/>
        </pc:sldMkLst>
      </pc:sldChg>
      <pc:sldChg chg="addSp delSp modSp new mod setBg">
        <pc:chgData name="Madalina Alina Racovita" userId="S::madalina.racovita@endava.com::87f715d1-fd1e-4dd7-a102-046758f6945e" providerId="AD" clId="Web-{421BE73F-BB6C-7608-DCBA-DCD6B02ADC44}" dt="2019-10-02T14:34:31.805" v="1794" actId="1076"/>
        <pc:sldMkLst>
          <pc:docMk/>
          <pc:sldMk cId="3201067449" sldId="270"/>
        </pc:sldMkLst>
        <pc:spChg chg="add del mod">
          <ac:chgData name="Madalina Alina Racovita" userId="S::madalina.racovita@endava.com::87f715d1-fd1e-4dd7-a102-046758f6945e" providerId="AD" clId="Web-{421BE73F-BB6C-7608-DCBA-DCD6B02ADC44}" dt="2019-10-02T13:23:47.520" v="1267"/>
          <ac:spMkLst>
            <pc:docMk/>
            <pc:sldMk cId="3201067449" sldId="270"/>
            <ac:spMk id="4" creationId="{BE8017B4-ECEC-4EAB-B04A-5AE64AD494D9}"/>
          </ac:spMkLst>
        </pc:spChg>
        <pc:spChg chg="add del mod">
          <ac:chgData name="Madalina Alina Racovita" userId="S::madalina.racovita@endava.com::87f715d1-fd1e-4dd7-a102-046758f6945e" providerId="AD" clId="Web-{421BE73F-BB6C-7608-DCBA-DCD6B02ADC44}" dt="2019-10-02T13:52:22.671" v="1460"/>
          <ac:spMkLst>
            <pc:docMk/>
            <pc:sldMk cId="3201067449" sldId="270"/>
            <ac:spMk id="5" creationId="{AC37446B-25A4-43AF-A7B6-E8120FDD8CEC}"/>
          </ac:spMkLst>
        </pc:spChg>
        <pc:spChg chg="add mod">
          <ac:chgData name="Madalina Alina Racovita" userId="S::madalina.racovita@endava.com::87f715d1-fd1e-4dd7-a102-046758f6945e" providerId="AD" clId="Web-{421BE73F-BB6C-7608-DCBA-DCD6B02ADC44}" dt="2019-10-02T14:31:37.776" v="1784" actId="20577"/>
          <ac:spMkLst>
            <pc:docMk/>
            <pc:sldMk cId="3201067449" sldId="270"/>
            <ac:spMk id="6" creationId="{6251B685-0455-44BB-BD0F-32F274A01C21}"/>
          </ac:spMkLst>
        </pc:spChg>
        <pc:picChg chg="add mod">
          <ac:chgData name="Madalina Alina Racovita" userId="S::madalina.racovita@endava.com::87f715d1-fd1e-4dd7-a102-046758f6945e" providerId="AD" clId="Web-{421BE73F-BB6C-7608-DCBA-DCD6B02ADC44}" dt="2019-10-02T14:23:18.328" v="1741" actId="1076"/>
          <ac:picMkLst>
            <pc:docMk/>
            <pc:sldMk cId="3201067449" sldId="270"/>
            <ac:picMk id="2" creationId="{9856F137-DD53-465A-AA1C-DF5BF3FBE9B2}"/>
          </ac:picMkLst>
        </pc:picChg>
        <pc:picChg chg="add mod">
          <ac:chgData name="Madalina Alina Racovita" userId="S::madalina.racovita@endava.com::87f715d1-fd1e-4dd7-a102-046758f6945e" providerId="AD" clId="Web-{421BE73F-BB6C-7608-DCBA-DCD6B02ADC44}" dt="2019-10-02T14:34:31.805" v="1794" actId="1076"/>
          <ac:picMkLst>
            <pc:docMk/>
            <pc:sldMk cId="3201067449" sldId="270"/>
            <ac:picMk id="3" creationId="{308BFCE0-FF83-4DD7-A322-F4799C447FA4}"/>
          </ac:picMkLst>
        </pc:picChg>
        <pc:picChg chg="add del mod">
          <ac:chgData name="Madalina Alina Racovita" userId="S::madalina.racovita@endava.com::87f715d1-fd1e-4dd7-a102-046758f6945e" providerId="AD" clId="Web-{421BE73F-BB6C-7608-DCBA-DCD6B02ADC44}" dt="2019-10-02T14:34:18.727" v="1789"/>
          <ac:picMkLst>
            <pc:docMk/>
            <pc:sldMk cId="3201067449" sldId="270"/>
            <ac:picMk id="7" creationId="{FDB0DC16-06A4-413B-BDB3-0685F55DC9B3}"/>
          </ac:picMkLst>
        </pc:picChg>
      </pc:sldChg>
      <pc:sldChg chg="addSp new del">
        <pc:chgData name="Madalina Alina Racovita" userId="S::madalina.racovita@endava.com::87f715d1-fd1e-4dd7-a102-046758f6945e" providerId="AD" clId="Web-{421BE73F-BB6C-7608-DCBA-DCD6B02ADC44}" dt="2019-10-02T08:40:57.393" v="475"/>
        <pc:sldMkLst>
          <pc:docMk/>
          <pc:sldMk cId="4238589986" sldId="270"/>
        </pc:sldMkLst>
        <pc:spChg chg="add">
          <ac:chgData name="Madalina Alina Racovita" userId="S::madalina.racovita@endava.com::87f715d1-fd1e-4dd7-a102-046758f6945e" providerId="AD" clId="Web-{421BE73F-BB6C-7608-DCBA-DCD6B02ADC44}" dt="2019-10-02T08:07:33.795" v="414"/>
          <ac:spMkLst>
            <pc:docMk/>
            <pc:sldMk cId="4238589986" sldId="270"/>
            <ac:spMk id="7" creationId="{D995AF5C-CACF-416B-8EEE-607B64AEC393}"/>
          </ac:spMkLst>
        </pc:spChg>
        <pc:picChg chg="add">
          <ac:chgData name="Madalina Alina Racovita" userId="S::madalina.racovita@endava.com::87f715d1-fd1e-4dd7-a102-046758f6945e" providerId="AD" clId="Web-{421BE73F-BB6C-7608-DCBA-DCD6B02ADC44}" dt="2019-10-02T08:07:26.279" v="412"/>
          <ac:picMkLst>
            <pc:docMk/>
            <pc:sldMk cId="4238589986" sldId="270"/>
            <ac:picMk id="3" creationId="{A6587375-A5C0-4D86-8C95-4ABF683C70B2}"/>
          </ac:picMkLst>
        </pc:picChg>
        <pc:picChg chg="add">
          <ac:chgData name="Madalina Alina Racovita" userId="S::madalina.racovita@endava.com::87f715d1-fd1e-4dd7-a102-046758f6945e" providerId="AD" clId="Web-{421BE73F-BB6C-7608-DCBA-DCD6B02ADC44}" dt="2019-10-02T08:07:26.310" v="413"/>
          <ac:picMkLst>
            <pc:docMk/>
            <pc:sldMk cId="4238589986" sldId="270"/>
            <ac:picMk id="5" creationId="{B98CA608-1C67-4CDA-B6B3-B7CE70F89611}"/>
          </ac:picMkLst>
        </pc:picChg>
      </pc:sldChg>
      <pc:sldChg chg="addSp delSp modSp new mod setBg">
        <pc:chgData name="Madalina Alina Racovita" userId="S::madalina.racovita@endava.com::87f715d1-fd1e-4dd7-a102-046758f6945e" providerId="AD" clId="Web-{421BE73F-BB6C-7608-DCBA-DCD6B02ADC44}" dt="2019-10-02T13:51:24.218" v="1441" actId="1076"/>
        <pc:sldMkLst>
          <pc:docMk/>
          <pc:sldMk cId="687729554" sldId="271"/>
        </pc:sldMkLst>
        <pc:spChg chg="add mod">
          <ac:chgData name="Madalina Alina Racovita" userId="S::madalina.racovita@endava.com::87f715d1-fd1e-4dd7-a102-046758f6945e" providerId="AD" clId="Web-{421BE73F-BB6C-7608-DCBA-DCD6B02ADC44}" dt="2019-10-02T13:49:17.439" v="1436" actId="20577"/>
          <ac:spMkLst>
            <pc:docMk/>
            <pc:sldMk cId="687729554" sldId="271"/>
            <ac:spMk id="2" creationId="{9ABB0D2A-D6C0-46D1-A95E-E6B0EA81096F}"/>
          </ac:spMkLst>
        </pc:spChg>
        <pc:picChg chg="add del mod">
          <ac:chgData name="Madalina Alina Racovita" userId="S::madalina.racovita@endava.com::87f715d1-fd1e-4dd7-a102-046758f6945e" providerId="AD" clId="Web-{421BE73F-BB6C-7608-DCBA-DCD6B02ADC44}" dt="2019-10-02T13:16:36.917" v="1157"/>
          <ac:picMkLst>
            <pc:docMk/>
            <pc:sldMk cId="687729554" sldId="271"/>
            <ac:picMk id="3" creationId="{8DB6820A-534A-4671-8AE4-DC7300AFE8BF}"/>
          </ac:picMkLst>
        </pc:picChg>
        <pc:picChg chg="add mod">
          <ac:chgData name="Madalina Alina Racovita" userId="S::madalina.racovita@endava.com::87f715d1-fd1e-4dd7-a102-046758f6945e" providerId="AD" clId="Web-{421BE73F-BB6C-7608-DCBA-DCD6B02ADC44}" dt="2019-10-02T13:51:24.218" v="1441" actId="1076"/>
          <ac:picMkLst>
            <pc:docMk/>
            <pc:sldMk cId="687729554" sldId="271"/>
            <ac:picMk id="5" creationId="{DCC92A85-5331-4B0B-BF68-7E43FA149EA2}"/>
          </ac:picMkLst>
        </pc:picChg>
        <pc:picChg chg="add del mod">
          <ac:chgData name="Madalina Alina Racovita" userId="S::madalina.racovita@endava.com::87f715d1-fd1e-4dd7-a102-046758f6945e" providerId="AD" clId="Web-{421BE73F-BB6C-7608-DCBA-DCD6B02ADC44}" dt="2019-10-02T13:30:08.266" v="1323"/>
          <ac:picMkLst>
            <pc:docMk/>
            <pc:sldMk cId="687729554" sldId="271"/>
            <ac:picMk id="7" creationId="{857D7C68-0E05-44C4-ACBC-F5E713FEF077}"/>
          </ac:picMkLst>
        </pc:picChg>
        <pc:picChg chg="add del mod">
          <ac:chgData name="Madalina Alina Racovita" userId="S::madalina.racovita@endava.com::87f715d1-fd1e-4dd7-a102-046758f6945e" providerId="AD" clId="Web-{421BE73F-BB6C-7608-DCBA-DCD6B02ADC44}" dt="2019-10-02T13:32:20.639" v="1356"/>
          <ac:picMkLst>
            <pc:docMk/>
            <pc:sldMk cId="687729554" sldId="271"/>
            <ac:picMk id="9" creationId="{1BA93061-F1AF-40B2-84B5-B8A03AE2303C}"/>
          </ac:picMkLst>
        </pc:picChg>
        <pc:picChg chg="add del mod">
          <ac:chgData name="Madalina Alina Racovita" userId="S::madalina.racovita@endava.com::87f715d1-fd1e-4dd7-a102-046758f6945e" providerId="AD" clId="Web-{421BE73F-BB6C-7608-DCBA-DCD6B02ADC44}" dt="2019-10-02T13:51:15.453" v="1439"/>
          <ac:picMkLst>
            <pc:docMk/>
            <pc:sldMk cId="687729554" sldId="271"/>
            <ac:picMk id="11" creationId="{3A1A127A-ECC8-4580-9969-9FC8EC88E647}"/>
          </ac:picMkLst>
        </pc:picChg>
      </pc:sldChg>
      <pc:sldChg chg="addSp delSp modSp new mod setBg">
        <pc:chgData name="Madalina Alina Racovita" userId="S::madalina.racovita@endava.com::87f715d1-fd1e-4dd7-a102-046758f6945e" providerId="AD" clId="Web-{421BE73F-BB6C-7608-DCBA-DCD6B02ADC44}" dt="2019-10-02T13:26:19.128" v="1288"/>
        <pc:sldMkLst>
          <pc:docMk/>
          <pc:sldMk cId="2072563731" sldId="272"/>
        </pc:sldMkLst>
        <pc:spChg chg="add del mod">
          <ac:chgData name="Madalina Alina Racovita" userId="S::madalina.racovita@endava.com::87f715d1-fd1e-4dd7-a102-046758f6945e" providerId="AD" clId="Web-{421BE73F-BB6C-7608-DCBA-DCD6B02ADC44}" dt="2019-10-02T13:00:45.554" v="976"/>
          <ac:spMkLst>
            <pc:docMk/>
            <pc:sldMk cId="2072563731" sldId="272"/>
            <ac:spMk id="4" creationId="{49F429BD-F6BA-4178-BBD4-92CB4E077D5C}"/>
          </ac:spMkLst>
        </pc:spChg>
        <pc:picChg chg="add mod">
          <ac:chgData name="Madalina Alina Racovita" userId="S::madalina.racovita@endava.com::87f715d1-fd1e-4dd7-a102-046758f6945e" providerId="AD" clId="Web-{421BE73F-BB6C-7608-DCBA-DCD6B02ADC44}" dt="2019-10-02T13:00:43.554" v="975" actId="1076"/>
          <ac:picMkLst>
            <pc:docMk/>
            <pc:sldMk cId="2072563731" sldId="272"/>
            <ac:picMk id="2" creationId="{68F2768F-4E4E-4102-AFF9-ADB084B46122}"/>
          </ac:picMkLst>
        </pc:picChg>
        <pc:picChg chg="add mod">
          <ac:chgData name="Madalina Alina Racovita" userId="S::madalina.racovita@endava.com::87f715d1-fd1e-4dd7-a102-046758f6945e" providerId="AD" clId="Web-{421BE73F-BB6C-7608-DCBA-DCD6B02ADC44}" dt="2019-10-02T13:06:45.580" v="1023" actId="1076"/>
          <ac:picMkLst>
            <pc:docMk/>
            <pc:sldMk cId="2072563731" sldId="272"/>
            <ac:picMk id="10" creationId="{303FCB1C-FABF-426A-AE8E-F3D5571F4077}"/>
          </ac:picMkLst>
        </pc:picChg>
        <pc:picChg chg="add del mod">
          <ac:chgData name="Madalina Alina Racovita" userId="S::madalina.racovita@endava.com::87f715d1-fd1e-4dd7-a102-046758f6945e" providerId="AD" clId="Web-{421BE73F-BB6C-7608-DCBA-DCD6B02ADC44}" dt="2019-10-02T13:06:02.065" v="1013"/>
          <ac:picMkLst>
            <pc:docMk/>
            <pc:sldMk cId="2072563731" sldId="272"/>
            <ac:picMk id="11" creationId="{EF73E226-E045-42A8-A642-CFCE84CA052A}"/>
          </ac:picMkLst>
        </pc:picChg>
        <pc:picChg chg="add mod">
          <ac:chgData name="Madalina Alina Racovita" userId="S::madalina.racovita@endava.com::87f715d1-fd1e-4dd7-a102-046758f6945e" providerId="AD" clId="Web-{421BE73F-BB6C-7608-DCBA-DCD6B02ADC44}" dt="2019-10-02T13:06:29.971" v="1020" actId="1076"/>
          <ac:picMkLst>
            <pc:docMk/>
            <pc:sldMk cId="2072563731" sldId="272"/>
            <ac:picMk id="12" creationId="{34BD4D89-A9EE-47D5-980F-555406FAADA4}"/>
          </ac:picMkLst>
        </pc:picChg>
        <pc:picChg chg="add mod">
          <ac:chgData name="Madalina Alina Racovita" userId="S::madalina.racovita@endava.com::87f715d1-fd1e-4dd7-a102-046758f6945e" providerId="AD" clId="Web-{421BE73F-BB6C-7608-DCBA-DCD6B02ADC44}" dt="2019-10-02T13:06:39.284" v="1022" actId="1076"/>
          <ac:picMkLst>
            <pc:docMk/>
            <pc:sldMk cId="2072563731" sldId="272"/>
            <ac:picMk id="13" creationId="{D6A2C278-BA74-45D5-9A96-55CFB88941CC}"/>
          </ac:picMkLst>
        </pc:picChg>
        <pc:cxnChg chg="add del mod">
          <ac:chgData name="Madalina Alina Racovita" userId="S::madalina.racovita@endava.com::87f715d1-fd1e-4dd7-a102-046758f6945e" providerId="AD" clId="Web-{421BE73F-BB6C-7608-DCBA-DCD6B02ADC44}" dt="2019-10-02T13:01:37.537" v="983"/>
          <ac:cxnSpMkLst>
            <pc:docMk/>
            <pc:sldMk cId="2072563731" sldId="272"/>
            <ac:cxnSpMk id="5" creationId="{947241C0-EF8B-4F10-83E4-9D0113804950}"/>
          </ac:cxnSpMkLst>
        </pc:cxnChg>
        <pc:cxnChg chg="add del">
          <ac:chgData name="Madalina Alina Racovita" userId="S::madalina.racovita@endava.com::87f715d1-fd1e-4dd7-a102-046758f6945e" providerId="AD" clId="Web-{421BE73F-BB6C-7608-DCBA-DCD6B02ADC44}" dt="2019-10-02T13:01:34.959" v="982"/>
          <ac:cxnSpMkLst>
            <pc:docMk/>
            <pc:sldMk cId="2072563731" sldId="272"/>
            <ac:cxnSpMk id="6" creationId="{0F7D548D-3C49-422C-9A28-FF9D105AE374}"/>
          </ac:cxnSpMkLst>
        </pc:cxnChg>
        <pc:cxnChg chg="add del mod">
          <ac:chgData name="Madalina Alina Racovita" userId="S::madalina.racovita@endava.com::87f715d1-fd1e-4dd7-a102-046758f6945e" providerId="AD" clId="Web-{421BE73F-BB6C-7608-DCBA-DCD6B02ADC44}" dt="2019-10-02T13:04:16.067" v="998"/>
          <ac:cxnSpMkLst>
            <pc:docMk/>
            <pc:sldMk cId="2072563731" sldId="272"/>
            <ac:cxnSpMk id="7" creationId="{C948B2DD-83B2-448C-8A64-59EB41A81593}"/>
          </ac:cxnSpMkLst>
        </pc:cxnChg>
        <pc:cxnChg chg="add del mod">
          <ac:chgData name="Madalina Alina Racovita" userId="S::madalina.racovita@endava.com::87f715d1-fd1e-4dd7-a102-046758f6945e" providerId="AD" clId="Web-{421BE73F-BB6C-7608-DCBA-DCD6B02ADC44}" dt="2019-10-02T13:04:13.113" v="997"/>
          <ac:cxnSpMkLst>
            <pc:docMk/>
            <pc:sldMk cId="2072563731" sldId="272"/>
            <ac:cxnSpMk id="8" creationId="{38BBDBCA-30A9-4E3E-9895-D754F586EE78}"/>
          </ac:cxnSpMkLst>
        </pc:cxnChg>
      </pc:sldChg>
      <pc:sldChg chg="modSp add replId">
        <pc:chgData name="Madalina Alina Racovita" userId="S::madalina.racovita@endava.com::87f715d1-fd1e-4dd7-a102-046758f6945e" providerId="AD" clId="Web-{421BE73F-BB6C-7608-DCBA-DCD6B02ADC44}" dt="2019-10-02T15:05:45.536" v="2086"/>
        <pc:sldMkLst>
          <pc:docMk/>
          <pc:sldMk cId="2144384550" sldId="273"/>
        </pc:sldMkLst>
        <pc:graphicFrameChg chg="modGraphic">
          <ac:chgData name="Madalina Alina Racovita" userId="S::madalina.racovita@endava.com::87f715d1-fd1e-4dd7-a102-046758f6945e" providerId="AD" clId="Web-{421BE73F-BB6C-7608-DCBA-DCD6B02ADC44}" dt="2019-10-02T15:05:45.536" v="2086"/>
          <ac:graphicFrameMkLst>
            <pc:docMk/>
            <pc:sldMk cId="2144384550" sldId="273"/>
            <ac:graphicFrameMk id="375" creationId="{EF6FBEA5-4A89-4AAB-94CE-29CADB423F5E}"/>
          </ac:graphicFrameMkLst>
        </pc:graphicFrameChg>
        <pc:picChg chg="mod">
          <ac:chgData name="Madalina Alina Racovita" userId="S::madalina.racovita@endava.com::87f715d1-fd1e-4dd7-a102-046758f6945e" providerId="AD" clId="Web-{421BE73F-BB6C-7608-DCBA-DCD6B02ADC44}" dt="2019-10-02T14:56:31.808" v="2028" actId="1076"/>
          <ac:picMkLst>
            <pc:docMk/>
            <pc:sldMk cId="2144384550" sldId="273"/>
            <ac:picMk id="413" creationId="{C197BED4-95EA-4A0B-932B-560461C7732B}"/>
          </ac:picMkLst>
        </pc:picChg>
      </pc:sldChg>
      <pc:sldChg chg="modSp add ord replId">
        <pc:chgData name="Madalina Alina Racovita" userId="S::madalina.racovita@endava.com::87f715d1-fd1e-4dd7-a102-046758f6945e" providerId="AD" clId="Web-{421BE73F-BB6C-7608-DCBA-DCD6B02ADC44}" dt="2019-10-02T15:05:39.911" v="2085"/>
        <pc:sldMkLst>
          <pc:docMk/>
          <pc:sldMk cId="4287337619" sldId="274"/>
        </pc:sldMkLst>
        <pc:graphicFrameChg chg="modGraphic">
          <ac:chgData name="Madalina Alina Racovita" userId="S::madalina.racovita@endava.com::87f715d1-fd1e-4dd7-a102-046758f6945e" providerId="AD" clId="Web-{421BE73F-BB6C-7608-DCBA-DCD6B02ADC44}" dt="2019-10-02T15:05:39.911" v="2085"/>
          <ac:graphicFrameMkLst>
            <pc:docMk/>
            <pc:sldMk cId="4287337619" sldId="274"/>
            <ac:graphicFrameMk id="375" creationId="{EF6FBEA5-4A89-4AAB-94CE-29CADB423F5E}"/>
          </ac:graphicFrameMkLst>
        </pc:graphicFrameChg>
        <pc:picChg chg="mod">
          <ac:chgData name="Madalina Alina Racovita" userId="S::madalina.racovita@endava.com::87f715d1-fd1e-4dd7-a102-046758f6945e" providerId="AD" clId="Web-{421BE73F-BB6C-7608-DCBA-DCD6B02ADC44}" dt="2019-10-02T14:56:24.932" v="2027" actId="1076"/>
          <ac:picMkLst>
            <pc:docMk/>
            <pc:sldMk cId="4287337619" sldId="274"/>
            <ac:picMk id="413" creationId="{C197BED4-95EA-4A0B-932B-560461C7732B}"/>
          </ac:picMkLst>
        </pc:picChg>
      </pc:sldChg>
      <pc:sldChg chg="addSp delSp modSp new mod setBg setClrOvrMap">
        <pc:chgData name="Madalina Alina Racovita" userId="S::madalina.racovita@endava.com::87f715d1-fd1e-4dd7-a102-046758f6945e" providerId="AD" clId="Web-{421BE73F-BB6C-7608-DCBA-DCD6B02ADC44}" dt="2019-10-02T15:05:59.552" v="2088" actId="1076"/>
        <pc:sldMkLst>
          <pc:docMk/>
          <pc:sldMk cId="2631264855" sldId="275"/>
        </pc:sldMkLst>
        <pc:spChg chg="add del mod">
          <ac:chgData name="Madalina Alina Racovita" userId="S::madalina.racovita@endava.com::87f715d1-fd1e-4dd7-a102-046758f6945e" providerId="AD" clId="Web-{421BE73F-BB6C-7608-DCBA-DCD6B02ADC44}" dt="2019-10-02T15:01:18.664" v="2058"/>
          <ac:spMkLst>
            <pc:docMk/>
            <pc:sldMk cId="2631264855" sldId="275"/>
            <ac:spMk id="4" creationId="{EEFA2527-D3C1-4514-AE96-A7352B5DB78B}"/>
          </ac:spMkLst>
        </pc:spChg>
        <pc:spChg chg="add del">
          <ac:chgData name="Madalina Alina Racovita" userId="S::madalina.racovita@endava.com::87f715d1-fd1e-4dd7-a102-046758f6945e" providerId="AD" clId="Web-{421BE73F-BB6C-7608-DCBA-DCD6B02ADC44}" dt="2019-10-02T15:01:15.820" v="2057"/>
          <ac:spMkLst>
            <pc:docMk/>
            <pc:sldMk cId="2631264855" sldId="275"/>
            <ac:spMk id="5" creationId="{DD6D7902-67A4-4478-A6D7-C84EF2AEC217}"/>
          </ac:spMkLst>
        </pc:spChg>
        <pc:spChg chg="add del mod">
          <ac:chgData name="Madalina Alina Racovita" userId="S::madalina.racovita@endava.com::87f715d1-fd1e-4dd7-a102-046758f6945e" providerId="AD" clId="Web-{421BE73F-BB6C-7608-DCBA-DCD6B02ADC44}" dt="2019-10-02T15:01:13.117" v="2056"/>
          <ac:spMkLst>
            <pc:docMk/>
            <pc:sldMk cId="2631264855" sldId="275"/>
            <ac:spMk id="6" creationId="{8299E799-0412-4158-A455-D3D549CBE37A}"/>
          </ac:spMkLst>
        </pc:spChg>
        <pc:spChg chg="add mod">
          <ac:chgData name="Madalina Alina Racovita" userId="S::madalina.racovita@endava.com::87f715d1-fd1e-4dd7-a102-046758f6945e" providerId="AD" clId="Web-{421BE73F-BB6C-7608-DCBA-DCD6B02ADC44}" dt="2019-10-02T15:02:16.241" v="2076"/>
          <ac:spMkLst>
            <pc:docMk/>
            <pc:sldMk cId="2631264855" sldId="275"/>
            <ac:spMk id="7" creationId="{9E488EE8-E326-48FD-BD5F-DF1ED50ECD8A}"/>
          </ac:spMkLst>
        </pc:spChg>
        <pc:spChg chg="add del">
          <ac:chgData name="Madalina Alina Racovita" userId="S::madalina.racovita@endava.com::87f715d1-fd1e-4dd7-a102-046758f6945e" providerId="AD" clId="Web-{421BE73F-BB6C-7608-DCBA-DCD6B02ADC44}" dt="2019-10-02T15:00:25.039" v="2047"/>
          <ac:spMkLst>
            <pc:docMk/>
            <pc:sldMk cId="2631264855" sldId="275"/>
            <ac:spMk id="9" creationId="{0BC9EFE1-D8CB-4668-9980-DB108327A794}"/>
          </ac:spMkLst>
        </pc:spChg>
        <pc:spChg chg="add del">
          <ac:chgData name="Madalina Alina Racovita" userId="S::madalina.racovita@endava.com::87f715d1-fd1e-4dd7-a102-046758f6945e" providerId="AD" clId="Web-{421BE73F-BB6C-7608-DCBA-DCD6B02ADC44}" dt="2019-10-02T15:02:09.632" v="2073"/>
          <ac:spMkLst>
            <pc:docMk/>
            <pc:sldMk cId="2631264855" sldId="275"/>
            <ac:spMk id="10" creationId="{84867EAF-AE1D-4322-9DE8-383AE3F7BCD9}"/>
          </ac:spMkLst>
        </pc:spChg>
        <pc:spChg chg="add del">
          <ac:chgData name="Madalina Alina Racovita" userId="S::madalina.racovita@endava.com::87f715d1-fd1e-4dd7-a102-046758f6945e" providerId="AD" clId="Web-{421BE73F-BB6C-7608-DCBA-DCD6B02ADC44}" dt="2019-10-02T15:02:07.007" v="2071"/>
          <ac:spMkLst>
            <pc:docMk/>
            <pc:sldMk cId="2631264855" sldId="275"/>
            <ac:spMk id="12" creationId="{35555856-9970-4BC3-9AA9-6A917F53AFBD}"/>
          </ac:spMkLst>
        </pc:spChg>
        <pc:spChg chg="add del">
          <ac:chgData name="Madalina Alina Racovita" userId="S::madalina.racovita@endava.com::87f715d1-fd1e-4dd7-a102-046758f6945e" providerId="AD" clId="Web-{421BE73F-BB6C-7608-DCBA-DCD6B02ADC44}" dt="2019-10-02T15:00:25.039" v="2047"/>
          <ac:spMkLst>
            <pc:docMk/>
            <pc:sldMk cId="2631264855" sldId="275"/>
            <ac:spMk id="13" creationId="{77DA6D33-2D62-458C-BF5D-DBF612FD557E}"/>
          </ac:spMkLst>
        </pc:spChg>
        <pc:spChg chg="add del">
          <ac:chgData name="Madalina Alina Racovita" userId="S::madalina.racovita@endava.com::87f715d1-fd1e-4dd7-a102-046758f6945e" providerId="AD" clId="Web-{421BE73F-BB6C-7608-DCBA-DCD6B02ADC44}" dt="2019-10-02T15:02:07.007" v="2071"/>
          <ac:spMkLst>
            <pc:docMk/>
            <pc:sldMk cId="2631264855" sldId="275"/>
            <ac:spMk id="16" creationId="{13722DD7-BA73-4776-93A3-94491FEF7260}"/>
          </ac:spMkLst>
        </pc:spChg>
        <pc:spChg chg="add del">
          <ac:chgData name="Madalina Alina Racovita" userId="S::madalina.racovita@endava.com::87f715d1-fd1e-4dd7-a102-046758f6945e" providerId="AD" clId="Web-{421BE73F-BB6C-7608-DCBA-DCD6B02ADC44}" dt="2019-10-02T15:02:16.226" v="2075"/>
          <ac:spMkLst>
            <pc:docMk/>
            <pc:sldMk cId="2631264855" sldId="275"/>
            <ac:spMk id="17" creationId="{C0B27210-D0CA-4654-B3E3-9ABB4F178EA1}"/>
          </ac:spMkLst>
        </pc:spChg>
        <pc:spChg chg="add del">
          <ac:chgData name="Madalina Alina Racovita" userId="S::madalina.racovita@endava.com::87f715d1-fd1e-4dd7-a102-046758f6945e" providerId="AD" clId="Web-{421BE73F-BB6C-7608-DCBA-DCD6B02ADC44}" dt="2019-10-02T15:02:16.226" v="2075"/>
          <ac:spMkLst>
            <pc:docMk/>
            <pc:sldMk cId="2631264855" sldId="275"/>
            <ac:spMk id="18" creationId="{1DB7C82F-AB7E-4F0C-B829-FA1B9C415180}"/>
          </ac:spMkLst>
        </pc:spChg>
        <pc:spChg chg="add del">
          <ac:chgData name="Madalina Alina Racovita" userId="S::madalina.racovita@endava.com::87f715d1-fd1e-4dd7-a102-046758f6945e" providerId="AD" clId="Web-{421BE73F-BB6C-7608-DCBA-DCD6B02ADC44}" dt="2019-10-02T15:02:16.226" v="2075"/>
          <ac:spMkLst>
            <pc:docMk/>
            <pc:sldMk cId="2631264855" sldId="275"/>
            <ac:spMk id="19" creationId="{70B66945-4967-4040-926D-DCA44313CDAB}"/>
          </ac:spMkLst>
        </pc:spChg>
        <pc:spChg chg="add">
          <ac:chgData name="Madalina Alina Racovita" userId="S::madalina.racovita@endava.com::87f715d1-fd1e-4dd7-a102-046758f6945e" providerId="AD" clId="Web-{421BE73F-BB6C-7608-DCBA-DCD6B02ADC44}" dt="2019-10-02T15:02:16.241" v="2076"/>
          <ac:spMkLst>
            <pc:docMk/>
            <pc:sldMk cId="2631264855" sldId="275"/>
            <ac:spMk id="20" creationId="{84867EAF-AE1D-4322-9DE8-383AE3F7BCD9}"/>
          </ac:spMkLst>
        </pc:spChg>
        <pc:picChg chg="add del mod ord">
          <ac:chgData name="Madalina Alina Racovita" userId="S::madalina.racovita@endava.com::87f715d1-fd1e-4dd7-a102-046758f6945e" providerId="AD" clId="Web-{421BE73F-BB6C-7608-DCBA-DCD6B02ADC44}" dt="2019-10-02T15:05:59.552" v="2088" actId="1076"/>
          <ac:picMkLst>
            <pc:docMk/>
            <pc:sldMk cId="2631264855" sldId="275"/>
            <ac:picMk id="2" creationId="{DA1813DA-6FB3-4B52-91C0-19E3EC25C6EA}"/>
          </ac:picMkLst>
        </pc:picChg>
        <pc:picChg chg="add del">
          <ac:chgData name="Madalina Alina Racovita" userId="S::madalina.racovita@endava.com::87f715d1-fd1e-4dd7-a102-046758f6945e" providerId="AD" clId="Web-{421BE73F-BB6C-7608-DCBA-DCD6B02ADC44}" dt="2019-10-02T15:00:25.039" v="2047"/>
          <ac:picMkLst>
            <pc:docMk/>
            <pc:sldMk cId="2631264855" sldId="275"/>
            <ac:picMk id="11" creationId="{7CBAE1BD-B8E4-4029-8AA2-C77E4FED9864}"/>
          </ac:picMkLst>
        </pc:picChg>
        <pc:picChg chg="add del">
          <ac:chgData name="Madalina Alina Racovita" userId="S::madalina.racovita@endava.com::87f715d1-fd1e-4dd7-a102-046758f6945e" providerId="AD" clId="Web-{421BE73F-BB6C-7608-DCBA-DCD6B02ADC44}" dt="2019-10-02T15:02:07.007" v="2071"/>
          <ac:picMkLst>
            <pc:docMk/>
            <pc:sldMk cId="2631264855" sldId="275"/>
            <ac:picMk id="14" creationId="{7F487851-BFAF-46D8-A1ED-50CAD6E46F59}"/>
          </ac:picMkLst>
        </pc:picChg>
        <pc:picChg chg="add del">
          <ac:chgData name="Madalina Alina Racovita" userId="S::madalina.racovita@endava.com::87f715d1-fd1e-4dd7-a102-046758f6945e" providerId="AD" clId="Web-{421BE73F-BB6C-7608-DCBA-DCD6B02ADC44}" dt="2019-10-02T15:02:09.632" v="2073"/>
          <ac:picMkLst>
            <pc:docMk/>
            <pc:sldMk cId="2631264855" sldId="275"/>
            <ac:picMk id="15" creationId="{40676238-7F95-4EEB-836A-7D23927873AD}"/>
          </ac:picMkLst>
        </pc:picChg>
        <pc:picChg chg="add">
          <ac:chgData name="Madalina Alina Racovita" userId="S::madalina.racovita@endava.com::87f715d1-fd1e-4dd7-a102-046758f6945e" providerId="AD" clId="Web-{421BE73F-BB6C-7608-DCBA-DCD6B02ADC44}" dt="2019-10-02T15:02:16.241" v="2076"/>
          <ac:picMkLst>
            <pc:docMk/>
            <pc:sldMk cId="2631264855" sldId="275"/>
            <ac:picMk id="21" creationId="{40676238-7F95-4EEB-836A-7D23927873AD}"/>
          </ac:picMkLst>
        </pc:picChg>
      </pc:sldChg>
      <pc:sldChg chg="addSp modSp new">
        <pc:chgData name="Madalina Alina Racovita" userId="S::madalina.racovita@endava.com::87f715d1-fd1e-4dd7-a102-046758f6945e" providerId="AD" clId="Web-{421BE73F-BB6C-7608-DCBA-DCD6B02ADC44}" dt="2019-10-02T15:09:20.737" v="2126" actId="20577"/>
        <pc:sldMkLst>
          <pc:docMk/>
          <pc:sldMk cId="2995949782" sldId="276"/>
        </pc:sldMkLst>
        <pc:spChg chg="add mod">
          <ac:chgData name="Madalina Alina Racovita" userId="S::madalina.racovita@endava.com::87f715d1-fd1e-4dd7-a102-046758f6945e" providerId="AD" clId="Web-{421BE73F-BB6C-7608-DCBA-DCD6B02ADC44}" dt="2019-10-02T15:08:35.456" v="2110" actId="1076"/>
          <ac:spMkLst>
            <pc:docMk/>
            <pc:sldMk cId="2995949782" sldId="276"/>
            <ac:spMk id="2" creationId="{41F00EA5-3459-44A2-943B-ACA6512745BC}"/>
          </ac:spMkLst>
        </pc:spChg>
        <pc:spChg chg="add mod">
          <ac:chgData name="Madalina Alina Racovita" userId="S::madalina.racovita@endava.com::87f715d1-fd1e-4dd7-a102-046758f6945e" providerId="AD" clId="Web-{421BE73F-BB6C-7608-DCBA-DCD6B02ADC44}" dt="2019-10-02T15:09:20.737" v="2126" actId="20577"/>
          <ac:spMkLst>
            <pc:docMk/>
            <pc:sldMk cId="2995949782" sldId="276"/>
            <ac:spMk id="3" creationId="{5E8174BF-EE0B-4E47-92FC-38A0AA4BD27F}"/>
          </ac:spMkLst>
        </pc:spChg>
      </pc:sldChg>
      <pc:sldChg chg="addSp delSp modSp new mod setBg">
        <pc:chgData name="Madalina Alina Racovita" userId="S::madalina.racovita@endava.com::87f715d1-fd1e-4dd7-a102-046758f6945e" providerId="AD" clId="Web-{421BE73F-BB6C-7608-DCBA-DCD6B02ADC44}" dt="2019-10-02T15:14:50.187" v="2188"/>
        <pc:sldMkLst>
          <pc:docMk/>
          <pc:sldMk cId="28532004" sldId="277"/>
        </pc:sldMkLst>
        <pc:spChg chg="add del mod">
          <ac:chgData name="Madalina Alina Racovita" userId="S::madalina.racovita@endava.com::87f715d1-fd1e-4dd7-a102-046758f6945e" providerId="AD" clId="Web-{421BE73F-BB6C-7608-DCBA-DCD6B02ADC44}" dt="2019-10-02T15:14:23.078" v="2185"/>
          <ac:spMkLst>
            <pc:docMk/>
            <pc:sldMk cId="28532004" sldId="277"/>
            <ac:spMk id="2" creationId="{0AE7FCD1-17DA-4A8A-8916-9B91D7CE1FBA}"/>
          </ac:spMkLst>
        </pc:spChg>
        <pc:spChg chg="add del">
          <ac:chgData name="Madalina Alina Racovita" userId="S::madalina.racovita@endava.com::87f715d1-fd1e-4dd7-a102-046758f6945e" providerId="AD" clId="Web-{421BE73F-BB6C-7608-DCBA-DCD6B02ADC44}" dt="2019-10-02T15:12:36.407" v="2170"/>
          <ac:spMkLst>
            <pc:docMk/>
            <pc:sldMk cId="28532004" sldId="277"/>
            <ac:spMk id="7" creationId="{D3FFFA32-D9F4-4AF9-A025-CD128AC85E32}"/>
          </ac:spMkLst>
        </pc:spChg>
        <pc:grpChg chg="add del">
          <ac:chgData name="Madalina Alina Racovita" userId="S::madalina.racovita@endava.com::87f715d1-fd1e-4dd7-a102-046758f6945e" providerId="AD" clId="Web-{421BE73F-BB6C-7608-DCBA-DCD6B02ADC44}" dt="2019-10-02T15:12:36.407" v="2170"/>
          <ac:grpSpMkLst>
            <pc:docMk/>
            <pc:sldMk cId="28532004" sldId="277"/>
            <ac:grpSpMk id="9" creationId="{2823A416-999C-4FA3-A853-0AE48404B5D7}"/>
          </ac:grpSpMkLst>
        </pc:grpChg>
        <pc:picChg chg="add mod">
          <ac:chgData name="Madalina Alina Racovita" userId="S::madalina.racovita@endava.com::87f715d1-fd1e-4dd7-a102-046758f6945e" providerId="AD" clId="Web-{421BE73F-BB6C-7608-DCBA-DCD6B02ADC44}" dt="2019-10-02T15:14:50.187" v="2188"/>
          <ac:picMkLst>
            <pc:docMk/>
            <pc:sldMk cId="28532004" sldId="277"/>
            <ac:picMk id="3" creationId="{E2E0593A-3B0D-4F0D-BF32-20BD0688ED26}"/>
          </ac:picMkLst>
        </pc:picChg>
      </pc:sldChg>
      <pc:sldMasterChg chg="add del addSldLayout delSldLayout">
        <pc:chgData name="Madalina Alina Racovita" userId="S::madalina.racovita@endava.com::87f715d1-fd1e-4dd7-a102-046758f6945e" providerId="AD" clId="Web-{421BE73F-BB6C-7608-DCBA-DCD6B02ADC44}" dt="2019-10-02T11:04:27.094" v="666"/>
        <pc:sldMasterMkLst>
          <pc:docMk/>
          <pc:sldMasterMk cId="2585372036" sldId="2147483738"/>
        </pc:sldMasterMkLst>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2965293856" sldId="2147483739"/>
          </pc:sldLayoutMkLst>
        </pc:sldLayoutChg>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2078160917" sldId="2147483740"/>
          </pc:sldLayoutMkLst>
        </pc:sldLayoutChg>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3501223187" sldId="2147483741"/>
          </pc:sldLayoutMkLst>
        </pc:sldLayoutChg>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540561254" sldId="2147483742"/>
          </pc:sldLayoutMkLst>
        </pc:sldLayoutChg>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1900944018" sldId="2147483743"/>
          </pc:sldLayoutMkLst>
        </pc:sldLayoutChg>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2182423976" sldId="2147483744"/>
          </pc:sldLayoutMkLst>
        </pc:sldLayoutChg>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3667325322" sldId="2147483745"/>
          </pc:sldLayoutMkLst>
        </pc:sldLayoutChg>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1304392588" sldId="2147483746"/>
          </pc:sldLayoutMkLst>
        </pc:sldLayoutChg>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1582249560" sldId="2147483747"/>
          </pc:sldLayoutMkLst>
        </pc:sldLayoutChg>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3138111398" sldId="2147483748"/>
          </pc:sldLayoutMkLst>
        </pc:sldLayoutChg>
        <pc:sldLayoutChg chg="add del">
          <pc:chgData name="Madalina Alina Racovita" userId="S::madalina.racovita@endava.com::87f715d1-fd1e-4dd7-a102-046758f6945e" providerId="AD" clId="Web-{421BE73F-BB6C-7608-DCBA-DCD6B02ADC44}" dt="2019-10-02T11:04:27.094" v="666"/>
          <pc:sldLayoutMkLst>
            <pc:docMk/>
            <pc:sldMasterMk cId="2585372036" sldId="2147483738"/>
            <pc:sldLayoutMk cId="1102781241" sldId="2147483749"/>
          </pc:sldLayoutMkLst>
        </pc:sldLayoutChg>
      </pc:sldMasterChg>
      <pc:sldMasterChg chg="add del addSldLayout delSldLayout modSldLayout">
        <pc:chgData name="Madalina Alina Racovita" userId="S::madalina.racovita@endava.com::87f715d1-fd1e-4dd7-a102-046758f6945e" providerId="AD" clId="Web-{421BE73F-BB6C-7608-DCBA-DCD6B02ADC44}" dt="2019-10-02T11:04:27.094" v="666"/>
        <pc:sldMasterMkLst>
          <pc:docMk/>
          <pc:sldMasterMk cId="3140608965" sldId="2147483750"/>
        </pc:sldMasterMkLst>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2498131236" sldId="2147483751"/>
          </pc:sldLayoutMkLst>
        </pc:sldLayoutChg>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182694808" sldId="2147483752"/>
          </pc:sldLayoutMkLst>
        </pc:sldLayoutChg>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702709439" sldId="2147483753"/>
          </pc:sldLayoutMkLst>
        </pc:sldLayoutChg>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1886030002" sldId="2147483754"/>
          </pc:sldLayoutMkLst>
        </pc:sldLayoutChg>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2551690396" sldId="2147483755"/>
          </pc:sldLayoutMkLst>
        </pc:sldLayoutChg>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1190353561" sldId="2147483756"/>
          </pc:sldLayoutMkLst>
        </pc:sldLayoutChg>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1104784169" sldId="2147483757"/>
          </pc:sldLayoutMkLst>
        </pc:sldLayoutChg>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3313198631" sldId="2147483758"/>
          </pc:sldLayoutMkLst>
        </pc:sldLayoutChg>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29826205" sldId="2147483759"/>
          </pc:sldLayoutMkLst>
        </pc:sldLayoutChg>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44490574" sldId="2147483760"/>
          </pc:sldLayoutMkLst>
        </pc:sldLayoutChg>
        <pc:sldLayoutChg chg="add del mod replId">
          <pc:chgData name="Madalina Alina Racovita" userId="S::madalina.racovita@endava.com::87f715d1-fd1e-4dd7-a102-046758f6945e" providerId="AD" clId="Web-{421BE73F-BB6C-7608-DCBA-DCD6B02ADC44}" dt="2019-10-02T11:04:27.094" v="666"/>
          <pc:sldLayoutMkLst>
            <pc:docMk/>
            <pc:sldMasterMk cId="3140608965" sldId="2147483750"/>
            <pc:sldLayoutMk cId="822017915" sldId="2147483761"/>
          </pc:sldLayoutMkLst>
        </pc:sldLayoutChg>
      </pc:sldMasterChg>
    </pc:docChg>
  </pc:docChgLst>
  <pc:docChgLst>
    <pc:chgData name="Stefana Cioban" userId="e6704297-09a2-4207-b7da-e5276e5648a9" providerId="ADAL" clId="{3E077B56-9AEB-4095-87B3-EC051667FC7D}"/>
    <pc:docChg chg="undo custSel mod addSld delSld modSld sldOrd">
      <pc:chgData name="Stefana Cioban" userId="e6704297-09a2-4207-b7da-e5276e5648a9" providerId="ADAL" clId="{3E077B56-9AEB-4095-87B3-EC051667FC7D}" dt="2020-12-10T09:53:28.128" v="2272" actId="478"/>
      <pc:docMkLst>
        <pc:docMk/>
      </pc:docMkLst>
      <pc:sldChg chg="modSp mod">
        <pc:chgData name="Stefana Cioban" userId="e6704297-09a2-4207-b7da-e5276e5648a9" providerId="ADAL" clId="{3E077B56-9AEB-4095-87B3-EC051667FC7D}" dt="2020-12-10T09:53:02.113" v="2271" actId="20577"/>
        <pc:sldMkLst>
          <pc:docMk/>
          <pc:sldMk cId="2338809354" sldId="258"/>
        </pc:sldMkLst>
        <pc:spChg chg="mod">
          <ac:chgData name="Stefana Cioban" userId="e6704297-09a2-4207-b7da-e5276e5648a9" providerId="ADAL" clId="{3E077B56-9AEB-4095-87B3-EC051667FC7D}" dt="2020-12-10T09:53:02.113" v="2271" actId="20577"/>
          <ac:spMkLst>
            <pc:docMk/>
            <pc:sldMk cId="2338809354" sldId="258"/>
            <ac:spMk id="12" creationId="{049A7CE1-5262-45EE-B599-802F8F7F034D}"/>
          </ac:spMkLst>
        </pc:spChg>
      </pc:sldChg>
      <pc:sldChg chg="modSp del mod">
        <pc:chgData name="Stefana Cioban" userId="e6704297-09a2-4207-b7da-e5276e5648a9" providerId="ADAL" clId="{3E077B56-9AEB-4095-87B3-EC051667FC7D}" dt="2020-12-08T07:59:30.471" v="74" actId="47"/>
        <pc:sldMkLst>
          <pc:docMk/>
          <pc:sldMk cId="3501336322" sldId="391"/>
        </pc:sldMkLst>
        <pc:spChg chg="mod">
          <ac:chgData name="Stefana Cioban" userId="e6704297-09a2-4207-b7da-e5276e5648a9" providerId="ADAL" clId="{3E077B56-9AEB-4095-87B3-EC051667FC7D}" dt="2020-12-08T07:51:04.316" v="69" actId="2710"/>
          <ac:spMkLst>
            <pc:docMk/>
            <pc:sldMk cId="3501336322" sldId="391"/>
            <ac:spMk id="4" creationId="{EE07F03E-D259-4823-A5F3-7E85B2A9D5B3}"/>
          </ac:spMkLst>
        </pc:spChg>
      </pc:sldChg>
      <pc:sldChg chg="modSp mod">
        <pc:chgData name="Stefana Cioban" userId="e6704297-09a2-4207-b7da-e5276e5648a9" providerId="ADAL" clId="{3E077B56-9AEB-4095-87B3-EC051667FC7D}" dt="2020-12-10T07:42:01.383" v="229" actId="20577"/>
        <pc:sldMkLst>
          <pc:docMk/>
          <pc:sldMk cId="2143255183" sldId="398"/>
        </pc:sldMkLst>
        <pc:spChg chg="mod">
          <ac:chgData name="Stefana Cioban" userId="e6704297-09a2-4207-b7da-e5276e5648a9" providerId="ADAL" clId="{3E077B56-9AEB-4095-87B3-EC051667FC7D}" dt="2020-12-10T07:42:01.383" v="229" actId="20577"/>
          <ac:spMkLst>
            <pc:docMk/>
            <pc:sldMk cId="2143255183" sldId="398"/>
            <ac:spMk id="4" creationId="{F938EAC0-0785-4BF9-8BE0-E2ACF7411DD4}"/>
          </ac:spMkLst>
        </pc:spChg>
      </pc:sldChg>
      <pc:sldChg chg="modSp mod">
        <pc:chgData name="Stefana Cioban" userId="e6704297-09a2-4207-b7da-e5276e5648a9" providerId="ADAL" clId="{3E077B56-9AEB-4095-87B3-EC051667FC7D}" dt="2020-12-08T07:49:01.882" v="51" actId="20577"/>
        <pc:sldMkLst>
          <pc:docMk/>
          <pc:sldMk cId="2080119666" sldId="410"/>
        </pc:sldMkLst>
        <pc:spChg chg="mod">
          <ac:chgData name="Stefana Cioban" userId="e6704297-09a2-4207-b7da-e5276e5648a9" providerId="ADAL" clId="{3E077B56-9AEB-4095-87B3-EC051667FC7D}" dt="2020-12-08T07:49:01.882" v="51" actId="20577"/>
          <ac:spMkLst>
            <pc:docMk/>
            <pc:sldMk cId="2080119666" sldId="410"/>
            <ac:spMk id="4" creationId="{F938EAC0-0785-4BF9-8BE0-E2ACF7411DD4}"/>
          </ac:spMkLst>
        </pc:spChg>
      </pc:sldChg>
      <pc:sldChg chg="modSp">
        <pc:chgData name="Stefana Cioban" userId="e6704297-09a2-4207-b7da-e5276e5648a9" providerId="ADAL" clId="{3E077B56-9AEB-4095-87B3-EC051667FC7D}" dt="2020-12-08T07:49:34.901" v="53" actId="20578"/>
        <pc:sldMkLst>
          <pc:docMk/>
          <pc:sldMk cId="1534201817" sldId="411"/>
        </pc:sldMkLst>
        <pc:spChg chg="mod">
          <ac:chgData name="Stefana Cioban" userId="e6704297-09a2-4207-b7da-e5276e5648a9" providerId="ADAL" clId="{3E077B56-9AEB-4095-87B3-EC051667FC7D}" dt="2020-12-08T07:49:34.901" v="53" actId="20578"/>
          <ac:spMkLst>
            <pc:docMk/>
            <pc:sldMk cId="1534201817" sldId="411"/>
            <ac:spMk id="4" creationId="{F938EAC0-0785-4BF9-8BE0-E2ACF7411DD4}"/>
          </ac:spMkLst>
        </pc:spChg>
      </pc:sldChg>
      <pc:sldChg chg="addSp modSp mod modAnim">
        <pc:chgData name="Stefana Cioban" userId="e6704297-09a2-4207-b7da-e5276e5648a9" providerId="ADAL" clId="{3E077B56-9AEB-4095-87B3-EC051667FC7D}" dt="2020-12-10T08:22:52.068" v="307" actId="1076"/>
        <pc:sldMkLst>
          <pc:docMk/>
          <pc:sldMk cId="3387521448" sldId="412"/>
        </pc:sldMkLst>
        <pc:spChg chg="mod">
          <ac:chgData name="Stefana Cioban" userId="e6704297-09a2-4207-b7da-e5276e5648a9" providerId="ADAL" clId="{3E077B56-9AEB-4095-87B3-EC051667FC7D}" dt="2020-12-10T08:22:52.068" v="307" actId="1076"/>
          <ac:spMkLst>
            <pc:docMk/>
            <pc:sldMk cId="3387521448" sldId="412"/>
            <ac:spMk id="6" creationId="{4F8E018C-13D0-42FB-8AC5-13F4603B8A68}"/>
          </ac:spMkLst>
        </pc:spChg>
        <pc:spChg chg="mod">
          <ac:chgData name="Stefana Cioban" userId="e6704297-09a2-4207-b7da-e5276e5648a9" providerId="ADAL" clId="{3E077B56-9AEB-4095-87B3-EC051667FC7D}" dt="2020-12-10T08:22:52.068" v="307" actId="1076"/>
          <ac:spMkLst>
            <pc:docMk/>
            <pc:sldMk cId="3387521448" sldId="412"/>
            <ac:spMk id="7" creationId="{AAE262AE-3016-4E19-B235-C9E9240A53E0}"/>
          </ac:spMkLst>
        </pc:spChg>
        <pc:spChg chg="mod">
          <ac:chgData name="Stefana Cioban" userId="e6704297-09a2-4207-b7da-e5276e5648a9" providerId="ADAL" clId="{3E077B56-9AEB-4095-87B3-EC051667FC7D}" dt="2020-12-10T08:22:52.068" v="307" actId="1076"/>
          <ac:spMkLst>
            <pc:docMk/>
            <pc:sldMk cId="3387521448" sldId="412"/>
            <ac:spMk id="10" creationId="{EB3BDAD1-5968-4B1D-9AAC-07EF3C07FDE9}"/>
          </ac:spMkLst>
        </pc:spChg>
        <pc:spChg chg="mod">
          <ac:chgData name="Stefana Cioban" userId="e6704297-09a2-4207-b7da-e5276e5648a9" providerId="ADAL" clId="{3E077B56-9AEB-4095-87B3-EC051667FC7D}" dt="2020-12-10T08:22:52.068" v="307" actId="1076"/>
          <ac:spMkLst>
            <pc:docMk/>
            <pc:sldMk cId="3387521448" sldId="412"/>
            <ac:spMk id="11" creationId="{3510CA94-3813-4693-80BB-F7F802E71B7B}"/>
          </ac:spMkLst>
        </pc:spChg>
        <pc:spChg chg="add mod">
          <ac:chgData name="Stefana Cioban" userId="e6704297-09a2-4207-b7da-e5276e5648a9" providerId="ADAL" clId="{3E077B56-9AEB-4095-87B3-EC051667FC7D}" dt="2020-12-10T08:22:52.068" v="307" actId="1076"/>
          <ac:spMkLst>
            <pc:docMk/>
            <pc:sldMk cId="3387521448" sldId="412"/>
            <ac:spMk id="13" creationId="{C87A7C1D-F4EA-492E-961F-919450D80449}"/>
          </ac:spMkLst>
        </pc:spChg>
        <pc:spChg chg="add mod">
          <ac:chgData name="Stefana Cioban" userId="e6704297-09a2-4207-b7da-e5276e5648a9" providerId="ADAL" clId="{3E077B56-9AEB-4095-87B3-EC051667FC7D}" dt="2020-12-10T08:22:52.068" v="307" actId="1076"/>
          <ac:spMkLst>
            <pc:docMk/>
            <pc:sldMk cId="3387521448" sldId="412"/>
            <ac:spMk id="14" creationId="{E38F4F6B-3634-4BF6-85F1-DBDA67460419}"/>
          </ac:spMkLst>
        </pc:spChg>
        <pc:spChg chg="add mod">
          <ac:chgData name="Stefana Cioban" userId="e6704297-09a2-4207-b7da-e5276e5648a9" providerId="ADAL" clId="{3E077B56-9AEB-4095-87B3-EC051667FC7D}" dt="2020-12-10T08:20:19.863" v="274" actId="208"/>
          <ac:spMkLst>
            <pc:docMk/>
            <pc:sldMk cId="3387521448" sldId="412"/>
            <ac:spMk id="15" creationId="{D97B16D2-732E-47EA-A7CC-2290B4340E24}"/>
          </ac:spMkLst>
        </pc:spChg>
      </pc:sldChg>
      <pc:sldChg chg="addSp delSp modSp mod delAnim modAnim">
        <pc:chgData name="Stefana Cioban" userId="e6704297-09a2-4207-b7da-e5276e5648a9" providerId="ADAL" clId="{3E077B56-9AEB-4095-87B3-EC051667FC7D}" dt="2020-12-10T08:21:51.268" v="296" actId="20577"/>
        <pc:sldMkLst>
          <pc:docMk/>
          <pc:sldMk cId="3543933404" sldId="415"/>
        </pc:sldMkLst>
        <pc:spChg chg="mod">
          <ac:chgData name="Stefana Cioban" userId="e6704297-09a2-4207-b7da-e5276e5648a9" providerId="ADAL" clId="{3E077B56-9AEB-4095-87B3-EC051667FC7D}" dt="2020-12-10T08:21:51.268" v="296" actId="20577"/>
          <ac:spMkLst>
            <pc:docMk/>
            <pc:sldMk cId="3543933404" sldId="415"/>
            <ac:spMk id="9" creationId="{17F63207-1FF9-48F5-A4E9-1208E9869261}"/>
          </ac:spMkLst>
        </pc:spChg>
        <pc:spChg chg="mod">
          <ac:chgData name="Stefana Cioban" userId="e6704297-09a2-4207-b7da-e5276e5648a9" providerId="ADAL" clId="{3E077B56-9AEB-4095-87B3-EC051667FC7D}" dt="2020-12-10T08:21:49.227" v="295" actId="1076"/>
          <ac:spMkLst>
            <pc:docMk/>
            <pc:sldMk cId="3543933404" sldId="415"/>
            <ac:spMk id="15" creationId="{E5D56417-5EAC-4E12-9838-4D4ECC8A1046}"/>
          </ac:spMkLst>
        </pc:spChg>
        <pc:spChg chg="add del mod">
          <ac:chgData name="Stefana Cioban" userId="e6704297-09a2-4207-b7da-e5276e5648a9" providerId="ADAL" clId="{3E077B56-9AEB-4095-87B3-EC051667FC7D}" dt="2020-12-10T08:21:37.514" v="289" actId="478"/>
          <ac:spMkLst>
            <pc:docMk/>
            <pc:sldMk cId="3543933404" sldId="415"/>
            <ac:spMk id="17" creationId="{2322F36E-CA68-461B-9D7D-CC084354B52B}"/>
          </ac:spMkLst>
        </pc:spChg>
        <pc:spChg chg="add del mod">
          <ac:chgData name="Stefana Cioban" userId="e6704297-09a2-4207-b7da-e5276e5648a9" providerId="ADAL" clId="{3E077B56-9AEB-4095-87B3-EC051667FC7D}" dt="2020-12-10T08:21:39.082" v="290" actId="478"/>
          <ac:spMkLst>
            <pc:docMk/>
            <pc:sldMk cId="3543933404" sldId="415"/>
            <ac:spMk id="24" creationId="{9DADCAEC-F731-4CE2-89A8-C7F4BA59BCB1}"/>
          </ac:spMkLst>
        </pc:spChg>
        <pc:spChg chg="add del mod">
          <ac:chgData name="Stefana Cioban" userId="e6704297-09a2-4207-b7da-e5276e5648a9" providerId="ADAL" clId="{3E077B56-9AEB-4095-87B3-EC051667FC7D}" dt="2020-12-10T08:21:32.251" v="287" actId="478"/>
          <ac:spMkLst>
            <pc:docMk/>
            <pc:sldMk cId="3543933404" sldId="415"/>
            <ac:spMk id="25" creationId="{915B8EDD-5F81-4CE7-A815-E88FFC185ED7}"/>
          </ac:spMkLst>
        </pc:spChg>
        <pc:spChg chg="add del mod">
          <ac:chgData name="Stefana Cioban" userId="e6704297-09a2-4207-b7da-e5276e5648a9" providerId="ADAL" clId="{3E077B56-9AEB-4095-87B3-EC051667FC7D}" dt="2020-12-10T08:21:34.101" v="288" actId="478"/>
          <ac:spMkLst>
            <pc:docMk/>
            <pc:sldMk cId="3543933404" sldId="415"/>
            <ac:spMk id="26" creationId="{D053A034-E143-4C86-8218-C4C2A82BCCD4}"/>
          </ac:spMkLst>
        </pc:spChg>
        <pc:spChg chg="add del mod">
          <ac:chgData name="Stefana Cioban" userId="e6704297-09a2-4207-b7da-e5276e5648a9" providerId="ADAL" clId="{3E077B56-9AEB-4095-87B3-EC051667FC7D}" dt="2020-12-10T08:21:42.045" v="293" actId="478"/>
          <ac:spMkLst>
            <pc:docMk/>
            <pc:sldMk cId="3543933404" sldId="415"/>
            <ac:spMk id="27" creationId="{53EE8D93-A3AD-4073-9FFE-E8E8DD641AB8}"/>
          </ac:spMkLst>
        </pc:spChg>
        <pc:spChg chg="add del mod">
          <ac:chgData name="Stefana Cioban" userId="e6704297-09a2-4207-b7da-e5276e5648a9" providerId="ADAL" clId="{3E077B56-9AEB-4095-87B3-EC051667FC7D}" dt="2020-12-10T08:21:40.749" v="292" actId="478"/>
          <ac:spMkLst>
            <pc:docMk/>
            <pc:sldMk cId="3543933404" sldId="415"/>
            <ac:spMk id="28" creationId="{7F474D90-C74B-4DEC-BB27-BC5DB2345D79}"/>
          </ac:spMkLst>
        </pc:spChg>
      </pc:sldChg>
      <pc:sldChg chg="addSp delSp modSp mod delAnim modAnim">
        <pc:chgData name="Stefana Cioban" userId="e6704297-09a2-4207-b7da-e5276e5648a9" providerId="ADAL" clId="{3E077B56-9AEB-4095-87B3-EC051667FC7D}" dt="2020-12-10T08:22:33.431" v="305" actId="20577"/>
        <pc:sldMkLst>
          <pc:docMk/>
          <pc:sldMk cId="3296816669" sldId="416"/>
        </pc:sldMkLst>
        <pc:spChg chg="mod">
          <ac:chgData name="Stefana Cioban" userId="e6704297-09a2-4207-b7da-e5276e5648a9" providerId="ADAL" clId="{3E077B56-9AEB-4095-87B3-EC051667FC7D}" dt="2020-12-10T08:22:33.431" v="305" actId="20577"/>
          <ac:spMkLst>
            <pc:docMk/>
            <pc:sldMk cId="3296816669" sldId="416"/>
            <ac:spMk id="6" creationId="{6803EFBF-70B4-4E61-8922-289092F7EA88}"/>
          </ac:spMkLst>
        </pc:spChg>
        <pc:spChg chg="add del mod">
          <ac:chgData name="Stefana Cioban" userId="e6704297-09a2-4207-b7da-e5276e5648a9" providerId="ADAL" clId="{3E077B56-9AEB-4095-87B3-EC051667FC7D}" dt="2020-12-10T08:22:20.848" v="300" actId="478"/>
          <ac:spMkLst>
            <pc:docMk/>
            <pc:sldMk cId="3296816669" sldId="416"/>
            <ac:spMk id="8" creationId="{D9C02B4D-3D5A-44B6-BB00-E5D1C9163B19}"/>
          </ac:spMkLst>
        </pc:spChg>
        <pc:spChg chg="add del mod">
          <ac:chgData name="Stefana Cioban" userId="e6704297-09a2-4207-b7da-e5276e5648a9" providerId="ADAL" clId="{3E077B56-9AEB-4095-87B3-EC051667FC7D}" dt="2020-12-10T08:22:25.345" v="302" actId="478"/>
          <ac:spMkLst>
            <pc:docMk/>
            <pc:sldMk cId="3296816669" sldId="416"/>
            <ac:spMk id="9" creationId="{D248E69C-2ED1-42BB-B940-30F8EDCC7374}"/>
          </ac:spMkLst>
        </pc:spChg>
        <pc:spChg chg="mod">
          <ac:chgData name="Stefana Cioban" userId="e6704297-09a2-4207-b7da-e5276e5648a9" providerId="ADAL" clId="{3E077B56-9AEB-4095-87B3-EC051667FC7D}" dt="2020-12-10T08:22:27.599" v="303" actId="14100"/>
          <ac:spMkLst>
            <pc:docMk/>
            <pc:sldMk cId="3296816669" sldId="416"/>
            <ac:spMk id="17" creationId="{6BDC9377-C56F-437C-8BFC-7690FEE7DF41}"/>
          </ac:spMkLst>
        </pc:spChg>
      </pc:sldChg>
      <pc:sldChg chg="modSp add del mod">
        <pc:chgData name="Stefana Cioban" userId="e6704297-09a2-4207-b7da-e5276e5648a9" providerId="ADAL" clId="{3E077B56-9AEB-4095-87B3-EC051667FC7D}" dt="2020-12-08T07:50:11.525" v="59"/>
        <pc:sldMkLst>
          <pc:docMk/>
          <pc:sldMk cId="30185251" sldId="419"/>
        </pc:sldMkLst>
        <pc:spChg chg="mod">
          <ac:chgData name="Stefana Cioban" userId="e6704297-09a2-4207-b7da-e5276e5648a9" providerId="ADAL" clId="{3E077B56-9AEB-4095-87B3-EC051667FC7D}" dt="2020-12-08T07:50:10.992" v="58" actId="20577"/>
          <ac:spMkLst>
            <pc:docMk/>
            <pc:sldMk cId="30185251" sldId="419"/>
            <ac:spMk id="4" creationId="{EE07F03E-D259-4823-A5F3-7E85B2A9D5B3}"/>
          </ac:spMkLst>
        </pc:spChg>
      </pc:sldChg>
      <pc:sldChg chg="modSp add mod ord">
        <pc:chgData name="Stefana Cioban" userId="e6704297-09a2-4207-b7da-e5276e5648a9" providerId="ADAL" clId="{3E077B56-9AEB-4095-87B3-EC051667FC7D}" dt="2020-12-08T07:59:29.394" v="73"/>
        <pc:sldMkLst>
          <pc:docMk/>
          <pc:sldMk cId="1733374862" sldId="419"/>
        </pc:sldMkLst>
        <pc:spChg chg="mod">
          <ac:chgData name="Stefana Cioban" userId="e6704297-09a2-4207-b7da-e5276e5648a9" providerId="ADAL" clId="{3E077B56-9AEB-4095-87B3-EC051667FC7D}" dt="2020-12-08T07:59:26.797" v="71" actId="20577"/>
          <ac:spMkLst>
            <pc:docMk/>
            <pc:sldMk cId="1733374862" sldId="419"/>
            <ac:spMk id="4" creationId="{EE07F03E-D259-4823-A5F3-7E85B2A9D5B3}"/>
          </ac:spMkLst>
        </pc:spChg>
      </pc:sldChg>
      <pc:sldChg chg="modSp add mod">
        <pc:chgData name="Stefana Cioban" userId="e6704297-09a2-4207-b7da-e5276e5648a9" providerId="ADAL" clId="{3E077B56-9AEB-4095-87B3-EC051667FC7D}" dt="2020-12-10T08:27:10.299" v="425" actId="20577"/>
        <pc:sldMkLst>
          <pc:docMk/>
          <pc:sldMk cId="4132765253" sldId="420"/>
        </pc:sldMkLst>
        <pc:spChg chg="mod">
          <ac:chgData name="Stefana Cioban" userId="e6704297-09a2-4207-b7da-e5276e5648a9" providerId="ADAL" clId="{3E077B56-9AEB-4095-87B3-EC051667FC7D}" dt="2020-12-10T08:27:10.299" v="425" actId="20577"/>
          <ac:spMkLst>
            <pc:docMk/>
            <pc:sldMk cId="4132765253" sldId="420"/>
            <ac:spMk id="2" creationId="{213F3137-4B4C-41D3-9BC4-3CCFF39C91E8}"/>
          </ac:spMkLst>
        </pc:spChg>
      </pc:sldChg>
      <pc:sldChg chg="addSp delSp modSp add mod">
        <pc:chgData name="Stefana Cioban" userId="e6704297-09a2-4207-b7da-e5276e5648a9" providerId="ADAL" clId="{3E077B56-9AEB-4095-87B3-EC051667FC7D}" dt="2020-12-10T09:53:28.128" v="2272" actId="478"/>
        <pc:sldMkLst>
          <pc:docMk/>
          <pc:sldMk cId="1407592365" sldId="421"/>
        </pc:sldMkLst>
        <pc:spChg chg="mod">
          <ac:chgData name="Stefana Cioban" userId="e6704297-09a2-4207-b7da-e5276e5648a9" providerId="ADAL" clId="{3E077B56-9AEB-4095-87B3-EC051667FC7D}" dt="2020-12-10T08:26:39.104" v="415" actId="20577"/>
          <ac:spMkLst>
            <pc:docMk/>
            <pc:sldMk cId="1407592365" sldId="421"/>
            <ac:spMk id="2" creationId="{FAB9BA79-894A-4C4C-A763-D0685E049461}"/>
          </ac:spMkLst>
        </pc:spChg>
        <pc:spChg chg="mod">
          <ac:chgData name="Stefana Cioban" userId="e6704297-09a2-4207-b7da-e5276e5648a9" providerId="ADAL" clId="{3E077B56-9AEB-4095-87B3-EC051667FC7D}" dt="2020-12-10T09:51:27.261" v="2254" actId="20577"/>
          <ac:spMkLst>
            <pc:docMk/>
            <pc:sldMk cId="1407592365" sldId="421"/>
            <ac:spMk id="4" creationId="{F938EAC0-0785-4BF9-8BE0-E2ACF7411DD4}"/>
          </ac:spMkLst>
        </pc:spChg>
        <pc:picChg chg="add del mod modCrop">
          <ac:chgData name="Stefana Cioban" userId="e6704297-09a2-4207-b7da-e5276e5648a9" providerId="ADAL" clId="{3E077B56-9AEB-4095-87B3-EC051667FC7D}" dt="2020-12-10T09:53:28.128" v="2272" actId="478"/>
          <ac:picMkLst>
            <pc:docMk/>
            <pc:sldMk cId="1407592365" sldId="421"/>
            <ac:picMk id="5" creationId="{236408B2-8B25-4034-834F-85BC72C92930}"/>
          </ac:picMkLst>
        </pc:picChg>
      </pc:sldChg>
      <pc:sldChg chg="modSp add mod">
        <pc:chgData name="Stefana Cioban" userId="e6704297-09a2-4207-b7da-e5276e5648a9" providerId="ADAL" clId="{3E077B56-9AEB-4095-87B3-EC051667FC7D}" dt="2020-12-10T09:51:21.122" v="2245" actId="20577"/>
        <pc:sldMkLst>
          <pc:docMk/>
          <pc:sldMk cId="906730096" sldId="422"/>
        </pc:sldMkLst>
        <pc:spChg chg="mod">
          <ac:chgData name="Stefana Cioban" userId="e6704297-09a2-4207-b7da-e5276e5648a9" providerId="ADAL" clId="{3E077B56-9AEB-4095-87B3-EC051667FC7D}" dt="2020-12-10T09:51:21.122" v="2245" actId="20577"/>
          <ac:spMkLst>
            <pc:docMk/>
            <pc:sldMk cId="906730096" sldId="422"/>
            <ac:spMk id="4" creationId="{F938EAC0-0785-4BF9-8BE0-E2ACF7411DD4}"/>
          </ac:spMkLst>
        </pc:spChg>
      </pc:sldChg>
      <pc:sldChg chg="addSp delSp modSp add mod setBg">
        <pc:chgData name="Stefana Cioban" userId="e6704297-09a2-4207-b7da-e5276e5648a9" providerId="ADAL" clId="{3E077B56-9AEB-4095-87B3-EC051667FC7D}" dt="2020-12-10T09:45:04.194" v="2220" actId="108"/>
        <pc:sldMkLst>
          <pc:docMk/>
          <pc:sldMk cId="4041182399" sldId="423"/>
        </pc:sldMkLst>
        <pc:spChg chg="mod">
          <ac:chgData name="Stefana Cioban" userId="e6704297-09a2-4207-b7da-e5276e5648a9" providerId="ADAL" clId="{3E077B56-9AEB-4095-87B3-EC051667FC7D}" dt="2020-12-10T09:40:03.156" v="2040" actId="26606"/>
          <ac:spMkLst>
            <pc:docMk/>
            <pc:sldMk cId="4041182399" sldId="423"/>
            <ac:spMk id="2" creationId="{FAB9BA79-894A-4C4C-A763-D0685E049461}"/>
          </ac:spMkLst>
        </pc:spChg>
        <pc:spChg chg="mod ord">
          <ac:chgData name="Stefana Cioban" userId="e6704297-09a2-4207-b7da-e5276e5648a9" providerId="ADAL" clId="{3E077B56-9AEB-4095-87B3-EC051667FC7D}" dt="2020-12-10T09:45:04.194" v="2220" actId="108"/>
          <ac:spMkLst>
            <pc:docMk/>
            <pc:sldMk cId="4041182399" sldId="423"/>
            <ac:spMk id="4" creationId="{F938EAC0-0785-4BF9-8BE0-E2ACF7411DD4}"/>
          </ac:spMkLst>
        </pc:spChg>
        <pc:spChg chg="add del">
          <ac:chgData name="Stefana Cioban" userId="e6704297-09a2-4207-b7da-e5276e5648a9" providerId="ADAL" clId="{3E077B56-9AEB-4095-87B3-EC051667FC7D}" dt="2020-12-10T09:40:00.402" v="2037" actId="26606"/>
          <ac:spMkLst>
            <pc:docMk/>
            <pc:sldMk cId="4041182399" sldId="423"/>
            <ac:spMk id="7" creationId="{E45CA849-654C-4173-AD99-B3A2528275F5}"/>
          </ac:spMkLst>
        </pc:spChg>
        <pc:spChg chg="add del">
          <ac:chgData name="Stefana Cioban" userId="e6704297-09a2-4207-b7da-e5276e5648a9" providerId="ADAL" clId="{3E077B56-9AEB-4095-87B3-EC051667FC7D}" dt="2020-12-10T09:34:36.592" v="2034" actId="26606"/>
          <ac:spMkLst>
            <pc:docMk/>
            <pc:sldMk cId="4041182399" sldId="423"/>
            <ac:spMk id="10" creationId="{9427AF5F-9A0E-42B7-A252-FD64C9885F9C}"/>
          </ac:spMkLst>
        </pc:spChg>
        <pc:spChg chg="add del">
          <ac:chgData name="Stefana Cioban" userId="e6704297-09a2-4207-b7da-e5276e5648a9" providerId="ADAL" clId="{3E077B56-9AEB-4095-87B3-EC051667FC7D}" dt="2020-12-10T09:40:00.402" v="2037" actId="26606"/>
          <ac:spMkLst>
            <pc:docMk/>
            <pc:sldMk cId="4041182399" sldId="423"/>
            <ac:spMk id="12" creationId="{3E23A947-2D45-4208-AE2B-64948C87A3EB}"/>
          </ac:spMkLst>
        </pc:spChg>
        <pc:spChg chg="add del">
          <ac:chgData name="Stefana Cioban" userId="e6704297-09a2-4207-b7da-e5276e5648a9" providerId="ADAL" clId="{3E077B56-9AEB-4095-87B3-EC051667FC7D}" dt="2020-12-10T09:40:00.402" v="2037" actId="26606"/>
          <ac:spMkLst>
            <pc:docMk/>
            <pc:sldMk cId="4041182399" sldId="423"/>
            <ac:spMk id="14" creationId="{E5BBB0F9-6A59-4D02-A9C7-A2D6516684CE}"/>
          </ac:spMkLst>
        </pc:spChg>
        <pc:spChg chg="add del">
          <ac:chgData name="Stefana Cioban" userId="e6704297-09a2-4207-b7da-e5276e5648a9" providerId="ADAL" clId="{3E077B56-9AEB-4095-87B3-EC051667FC7D}" dt="2020-12-10T09:40:03.156" v="2039" actId="26606"/>
          <ac:spMkLst>
            <pc:docMk/>
            <pc:sldMk cId="4041182399" sldId="423"/>
            <ac:spMk id="16" creationId="{CEEF22E7-C7EB-4303-91B7-B38A2A46C2B4}"/>
          </ac:spMkLst>
        </pc:spChg>
        <pc:spChg chg="add">
          <ac:chgData name="Stefana Cioban" userId="e6704297-09a2-4207-b7da-e5276e5648a9" providerId="ADAL" clId="{3E077B56-9AEB-4095-87B3-EC051667FC7D}" dt="2020-12-10T09:40:03.156" v="2040" actId="26606"/>
          <ac:spMkLst>
            <pc:docMk/>
            <pc:sldMk cId="4041182399" sldId="423"/>
            <ac:spMk id="18" creationId="{9427AF5F-9A0E-42B7-A252-FD64C9885F9C}"/>
          </ac:spMkLst>
        </pc:spChg>
        <pc:picChg chg="add mod">
          <ac:chgData name="Stefana Cioban" userId="e6704297-09a2-4207-b7da-e5276e5648a9" providerId="ADAL" clId="{3E077B56-9AEB-4095-87B3-EC051667FC7D}" dt="2020-12-10T09:40:07.701" v="2041" actId="27614"/>
          <ac:picMkLst>
            <pc:docMk/>
            <pc:sldMk cId="4041182399" sldId="423"/>
            <ac:picMk id="5" creationId="{04FD6104-510C-4FA3-A22E-B60809F9DEA1}"/>
          </ac:picMkLst>
        </pc:picChg>
      </pc:sldChg>
      <pc:sldChg chg="addSp delSp modSp add mod setBg delDesignElem">
        <pc:chgData name="Stefana Cioban" userId="e6704297-09a2-4207-b7da-e5276e5648a9" providerId="ADAL" clId="{3E077B56-9AEB-4095-87B3-EC051667FC7D}" dt="2020-12-10T09:49:43.261" v="2234" actId="14100"/>
        <pc:sldMkLst>
          <pc:docMk/>
          <pc:sldMk cId="3976375320" sldId="424"/>
        </pc:sldMkLst>
        <pc:spChg chg="mod">
          <ac:chgData name="Stefana Cioban" userId="e6704297-09a2-4207-b7da-e5276e5648a9" providerId="ADAL" clId="{3E077B56-9AEB-4095-87B3-EC051667FC7D}" dt="2020-12-10T09:49:37.176" v="2233" actId="14100"/>
          <ac:spMkLst>
            <pc:docMk/>
            <pc:sldMk cId="3976375320" sldId="424"/>
            <ac:spMk id="4" creationId="{F938EAC0-0785-4BF9-8BE0-E2ACF7411DD4}"/>
          </ac:spMkLst>
        </pc:spChg>
        <pc:spChg chg="add del">
          <ac:chgData name="Stefana Cioban" userId="e6704297-09a2-4207-b7da-e5276e5648a9" providerId="ADAL" clId="{3E077B56-9AEB-4095-87B3-EC051667FC7D}" dt="2020-12-10T09:48:36.907" v="2226" actId="26606"/>
          <ac:spMkLst>
            <pc:docMk/>
            <pc:sldMk cId="3976375320" sldId="424"/>
            <ac:spMk id="11" creationId="{9427AF5F-9A0E-42B7-A252-FD64C9885F9C}"/>
          </ac:spMkLst>
        </pc:spChg>
        <pc:spChg chg="del">
          <ac:chgData name="Stefana Cioban" userId="e6704297-09a2-4207-b7da-e5276e5648a9" providerId="ADAL" clId="{3E077B56-9AEB-4095-87B3-EC051667FC7D}" dt="2020-12-10T09:45:39.014" v="2222"/>
          <ac:spMkLst>
            <pc:docMk/>
            <pc:sldMk cId="3976375320" sldId="424"/>
            <ac:spMk id="18" creationId="{9427AF5F-9A0E-42B7-A252-FD64C9885F9C}"/>
          </ac:spMkLst>
        </pc:spChg>
        <pc:picChg chg="del">
          <ac:chgData name="Stefana Cioban" userId="e6704297-09a2-4207-b7da-e5276e5648a9" providerId="ADAL" clId="{3E077B56-9AEB-4095-87B3-EC051667FC7D}" dt="2020-12-10T09:45:41.263" v="2223" actId="478"/>
          <ac:picMkLst>
            <pc:docMk/>
            <pc:sldMk cId="3976375320" sldId="424"/>
            <ac:picMk id="5" creationId="{04FD6104-510C-4FA3-A22E-B60809F9DEA1}"/>
          </ac:picMkLst>
        </pc:picChg>
        <pc:picChg chg="add mod modCrop">
          <ac:chgData name="Stefana Cioban" userId="e6704297-09a2-4207-b7da-e5276e5648a9" providerId="ADAL" clId="{3E077B56-9AEB-4095-87B3-EC051667FC7D}" dt="2020-12-10T09:49:43.261" v="2234" actId="14100"/>
          <ac:picMkLst>
            <pc:docMk/>
            <pc:sldMk cId="3976375320" sldId="424"/>
            <ac:picMk id="6" creationId="{3A145763-7B6B-4ACC-840B-87399CC9340C}"/>
          </ac:picMkLst>
        </pc:picChg>
      </pc:sldChg>
    </pc:docChg>
  </pc:docChgLst>
  <pc:docChgLst>
    <pc:chgData name="Madalina Alina Racovita" userId="S::madalina.racovita@endava.com::87f715d1-fd1e-4dd7-a102-046758f6945e" providerId="AD" clId="Web-{271F0B56-5CC5-2B75-CC0E-E97635C35365}"/>
    <pc:docChg chg="addSld modSld addMainMaster delMainMaster">
      <pc:chgData name="Madalina Alina Racovita" userId="S::madalina.racovita@endava.com::87f715d1-fd1e-4dd7-a102-046758f6945e" providerId="AD" clId="Web-{271F0B56-5CC5-2B75-CC0E-E97635C35365}" dt="2019-10-01T11:47:51.033" v="1123" actId="1076"/>
      <pc:docMkLst>
        <pc:docMk/>
      </pc:docMkLst>
      <pc:sldChg chg="addSp delSp modSp mod modClrScheme chgLayout">
        <pc:chgData name="Madalina Alina Racovita" userId="S::madalina.racovita@endava.com::87f715d1-fd1e-4dd7-a102-046758f6945e" providerId="AD" clId="Web-{271F0B56-5CC5-2B75-CC0E-E97635C35365}" dt="2019-10-01T11:24:47.605" v="992"/>
        <pc:sldMkLst>
          <pc:docMk/>
          <pc:sldMk cId="109857222" sldId="256"/>
        </pc:sldMkLst>
        <pc:spChg chg="del mod">
          <ac:chgData name="Madalina Alina Racovita" userId="S::madalina.racovita@endava.com::87f715d1-fd1e-4dd7-a102-046758f6945e" providerId="AD" clId="Web-{271F0B56-5CC5-2B75-CC0E-E97635C35365}" dt="2019-10-01T10:33:12.422" v="5"/>
          <ac:spMkLst>
            <pc:docMk/>
            <pc:sldMk cId="109857222" sldId="256"/>
            <ac:spMk id="2" creationId="{00000000-0000-0000-0000-000000000000}"/>
          </ac:spMkLst>
        </pc:spChg>
        <pc:spChg chg="del mod">
          <ac:chgData name="Madalina Alina Racovita" userId="S::madalina.racovita@endava.com::87f715d1-fd1e-4dd7-a102-046758f6945e" providerId="AD" clId="Web-{271F0B56-5CC5-2B75-CC0E-E97635C35365}" dt="2019-10-01T10:33:17.844" v="8"/>
          <ac:spMkLst>
            <pc:docMk/>
            <pc:sldMk cId="109857222" sldId="256"/>
            <ac:spMk id="3" creationId="{00000000-0000-0000-0000-000000000000}"/>
          </ac:spMkLst>
        </pc:spChg>
        <pc:spChg chg="add mod">
          <ac:chgData name="Madalina Alina Racovita" userId="S::madalina.racovita@endava.com::87f715d1-fd1e-4dd7-a102-046758f6945e" providerId="AD" clId="Web-{271F0B56-5CC5-2B75-CC0E-E97635C35365}" dt="2019-10-01T10:33:26.906" v="10" actId="1076"/>
          <ac:spMkLst>
            <pc:docMk/>
            <pc:sldMk cId="109857222" sldId="256"/>
            <ac:spMk id="4" creationId="{52CB2FAC-633B-4666-9EC3-FC6953DC1BDF}"/>
          </ac:spMkLst>
        </pc:spChg>
        <pc:picChg chg="add mod">
          <ac:chgData name="Madalina Alina Racovita" userId="S::madalina.racovita@endava.com::87f715d1-fd1e-4dd7-a102-046758f6945e" providerId="AD" clId="Web-{271F0B56-5CC5-2B75-CC0E-E97635C35365}" dt="2019-10-01T10:33:54.266" v="13" actId="1076"/>
          <ac:picMkLst>
            <pc:docMk/>
            <pc:sldMk cId="109857222" sldId="256"/>
            <ac:picMk id="5" creationId="{57BA5761-13C2-405C-B984-3142E92CDCFA}"/>
          </ac:picMkLst>
        </pc:picChg>
      </pc:sldChg>
      <pc:sldChg chg="addSp delSp modSp new mod setBg modClrScheme setClrOvrMap delDesignElem chgLayout">
        <pc:chgData name="Madalina Alina Racovita" userId="S::madalina.racovita@endava.com::87f715d1-fd1e-4dd7-a102-046758f6945e" providerId="AD" clId="Web-{271F0B56-5CC5-2B75-CC0E-E97635C35365}" dt="2019-10-01T11:24:47.605" v="992"/>
        <pc:sldMkLst>
          <pc:docMk/>
          <pc:sldMk cId="3064882067" sldId="257"/>
        </pc:sldMkLst>
        <pc:spChg chg="mod ord">
          <ac:chgData name="Madalina Alina Racovita" userId="S::madalina.racovita@endava.com::87f715d1-fd1e-4dd7-a102-046758f6945e" providerId="AD" clId="Web-{271F0B56-5CC5-2B75-CC0E-E97635C35365}" dt="2019-10-01T11:24:47.605" v="992"/>
          <ac:spMkLst>
            <pc:docMk/>
            <pc:sldMk cId="3064882067" sldId="257"/>
            <ac:spMk id="2" creationId="{40794FD5-995C-4C5F-A1A9-4E207D4D6F9B}"/>
          </ac:spMkLst>
        </pc:spChg>
        <pc:spChg chg="del mod ord">
          <ac:chgData name="Madalina Alina Racovita" userId="S::madalina.racovita@endava.com::87f715d1-fd1e-4dd7-a102-046758f6945e" providerId="AD" clId="Web-{271F0B56-5CC5-2B75-CC0E-E97635C35365}" dt="2019-10-01T10:38:13.092" v="61"/>
          <ac:spMkLst>
            <pc:docMk/>
            <pc:sldMk cId="3064882067" sldId="257"/>
            <ac:spMk id="3" creationId="{8ED13284-A849-4A9B-B982-D4B6032E14AB}"/>
          </ac:spMkLst>
        </pc:spChg>
        <pc:spChg chg="add del">
          <ac:chgData name="Madalina Alina Racovita" userId="S::madalina.racovita@endava.com::87f715d1-fd1e-4dd7-a102-046758f6945e" providerId="AD" clId="Web-{271F0B56-5CC5-2B75-CC0E-E97635C35365}" dt="2019-10-01T10:39:01.232" v="75"/>
          <ac:spMkLst>
            <pc:docMk/>
            <pc:sldMk cId="3064882067" sldId="257"/>
            <ac:spMk id="8" creationId="{8D70B121-56F4-4848-B38B-182089D909FA}"/>
          </ac:spMkLst>
        </pc:spChg>
        <pc:spChg chg="add del">
          <ac:chgData name="Madalina Alina Racovita" userId="S::madalina.racovita@endava.com::87f715d1-fd1e-4dd7-a102-046758f6945e" providerId="AD" clId="Web-{271F0B56-5CC5-2B75-CC0E-E97635C35365}" dt="2019-10-01T10:38:53.654" v="70"/>
          <ac:spMkLst>
            <pc:docMk/>
            <pc:sldMk cId="3064882067" sldId="257"/>
            <ac:spMk id="12" creationId="{71B2258F-86CA-4D4D-8270-BC05FCDEBFB3}"/>
          </ac:spMkLst>
        </pc:spChg>
        <pc:spChg chg="add del">
          <ac:chgData name="Madalina Alina Racovita" userId="S::madalina.racovita@endava.com::87f715d1-fd1e-4dd7-a102-046758f6945e" providerId="AD" clId="Web-{271F0B56-5CC5-2B75-CC0E-E97635C35365}" dt="2019-10-01T10:38:58.686" v="72"/>
          <ac:spMkLst>
            <pc:docMk/>
            <pc:sldMk cId="3064882067" sldId="257"/>
            <ac:spMk id="13" creationId="{1DB7C82F-AB7E-4F0C-B829-FA1B9C415180}"/>
          </ac:spMkLst>
        </pc:spChg>
        <pc:spChg chg="add del">
          <ac:chgData name="Madalina Alina Racovita" userId="S::madalina.racovita@endava.com::87f715d1-fd1e-4dd7-a102-046758f6945e" providerId="AD" clId="Web-{271F0B56-5CC5-2B75-CC0E-E97635C35365}" dt="2019-10-01T10:39:01.232" v="74"/>
          <ac:spMkLst>
            <pc:docMk/>
            <pc:sldMk cId="3064882067" sldId="257"/>
            <ac:spMk id="14" creationId="{AB45A142-4255-493C-8284-5D566C121B10}"/>
          </ac:spMkLst>
        </pc:spChg>
        <pc:spChg chg="add del">
          <ac:chgData name="Madalina Alina Racovita" userId="S::madalina.racovita@endava.com::87f715d1-fd1e-4dd7-a102-046758f6945e" providerId="AD" clId="Web-{271F0B56-5CC5-2B75-CC0E-E97635C35365}" dt="2019-10-01T10:38:42.389" v="68"/>
          <ac:spMkLst>
            <pc:docMk/>
            <pc:sldMk cId="3064882067" sldId="257"/>
            <ac:spMk id="15" creationId="{87CC2527-562A-4F69-B487-4371E5B243E7}"/>
          </ac:spMkLst>
        </pc:spChg>
        <pc:spChg chg="add del">
          <ac:chgData name="Madalina Alina Racovita" userId="S::madalina.racovita@endava.com::87f715d1-fd1e-4dd7-a102-046758f6945e" providerId="AD" clId="Web-{271F0B56-5CC5-2B75-CC0E-E97635C35365}" dt="2019-10-01T10:41:48.903" v="147"/>
          <ac:spMkLst>
            <pc:docMk/>
            <pc:sldMk cId="3064882067" sldId="257"/>
            <ac:spMk id="18" creationId="{87CC2527-562A-4F69-B487-4371E5B243E7}"/>
          </ac:spMkLst>
        </pc:spChg>
        <pc:spChg chg="add del">
          <ac:chgData name="Madalina Alina Racovita" userId="S::madalina.racovita@endava.com::87f715d1-fd1e-4dd7-a102-046758f6945e" providerId="AD" clId="Web-{271F0B56-5CC5-2B75-CC0E-E97635C35365}" dt="2019-10-01T10:43:21.496" v="155"/>
          <ac:spMkLst>
            <pc:docMk/>
            <pc:sldMk cId="3064882067" sldId="257"/>
            <ac:spMk id="21" creationId="{71B2258F-86CA-4D4D-8270-BC05FCDEBFB3}"/>
          </ac:spMkLst>
        </pc:spChg>
        <pc:spChg chg="add del">
          <ac:chgData name="Madalina Alina Racovita" userId="S::madalina.racovita@endava.com::87f715d1-fd1e-4dd7-a102-046758f6945e" providerId="AD" clId="Web-{271F0B56-5CC5-2B75-CC0E-E97635C35365}" dt="2019-10-01T10:41:48.872" v="146"/>
          <ac:spMkLst>
            <pc:docMk/>
            <pc:sldMk cId="3064882067" sldId="257"/>
            <ac:spMk id="24" creationId="{0BC9EFE1-D8CB-4668-9980-DB108327A794}"/>
          </ac:spMkLst>
        </pc:spChg>
        <pc:spChg chg="add del">
          <ac:chgData name="Madalina Alina Racovita" userId="S::madalina.racovita@endava.com::87f715d1-fd1e-4dd7-a102-046758f6945e" providerId="AD" clId="Web-{271F0B56-5CC5-2B75-CC0E-E97635C35365}" dt="2019-10-01T10:41:48.872" v="146"/>
          <ac:spMkLst>
            <pc:docMk/>
            <pc:sldMk cId="3064882067" sldId="257"/>
            <ac:spMk id="28" creationId="{77DA6D33-2D62-458C-BF5D-DBF612FD557E}"/>
          </ac:spMkLst>
        </pc:spChg>
        <pc:picChg chg="add del mod">
          <ac:chgData name="Madalina Alina Racovita" userId="S::madalina.racovita@endava.com::87f715d1-fd1e-4dd7-a102-046758f6945e" providerId="AD" clId="Web-{271F0B56-5CC5-2B75-CC0E-E97635C35365}" dt="2019-10-01T10:38:20.608" v="64"/>
          <ac:picMkLst>
            <pc:docMk/>
            <pc:sldMk cId="3064882067" sldId="257"/>
            <ac:picMk id="4" creationId="{4AFB3E4A-E8BD-4EC7-A57D-2BA85845ED1B}"/>
          </ac:picMkLst>
        </pc:picChg>
        <pc:picChg chg="add del mod">
          <ac:chgData name="Madalina Alina Racovita" userId="S::madalina.racovita@endava.com::87f715d1-fd1e-4dd7-a102-046758f6945e" providerId="AD" clId="Web-{271F0B56-5CC5-2B75-CC0E-E97635C35365}" dt="2019-10-01T10:41:28.310" v="143"/>
          <ac:picMkLst>
            <pc:docMk/>
            <pc:sldMk cId="3064882067" sldId="257"/>
            <ac:picMk id="6" creationId="{DD583732-B463-4367-921A-226CDE7686AA}"/>
          </ac:picMkLst>
        </pc:picChg>
        <pc:picChg chg="add mod">
          <ac:chgData name="Madalina Alina Racovita" userId="S::madalina.racovita@endava.com::87f715d1-fd1e-4dd7-a102-046758f6945e" providerId="AD" clId="Web-{271F0B56-5CC5-2B75-CC0E-E97635C35365}" dt="2019-10-01T10:41:48.903" v="147"/>
          <ac:picMkLst>
            <pc:docMk/>
            <pc:sldMk cId="3064882067" sldId="257"/>
            <ac:picMk id="9" creationId="{239A4377-6A96-4779-B979-1C95A39D6844}"/>
          </ac:picMkLst>
        </pc:picChg>
        <pc:picChg chg="add del">
          <ac:chgData name="Madalina Alina Racovita" userId="S::madalina.racovita@endava.com::87f715d1-fd1e-4dd7-a102-046758f6945e" providerId="AD" clId="Web-{271F0B56-5CC5-2B75-CC0E-E97635C35365}" dt="2019-10-01T10:41:48.872" v="146"/>
          <ac:picMkLst>
            <pc:docMk/>
            <pc:sldMk cId="3064882067" sldId="257"/>
            <ac:picMk id="26" creationId="{7CBAE1BD-B8E4-4029-8AA2-C77E4FED9864}"/>
          </ac:picMkLst>
        </pc:picChg>
        <pc:cxnChg chg="add del">
          <ac:chgData name="Madalina Alina Racovita" userId="S::madalina.racovita@endava.com::87f715d1-fd1e-4dd7-a102-046758f6945e" providerId="AD" clId="Web-{271F0B56-5CC5-2B75-CC0E-E97635C35365}" dt="2019-10-01T10:39:01.232" v="75"/>
          <ac:cxnSpMkLst>
            <pc:docMk/>
            <pc:sldMk cId="3064882067" sldId="257"/>
            <ac:cxnSpMk id="10" creationId="{2D72A2C9-F3CA-4216-8BAD-FA4C970C3C4E}"/>
          </ac:cxnSpMkLst>
        </pc:cxnChg>
        <pc:cxnChg chg="add del">
          <ac:chgData name="Madalina Alina Racovita" userId="S::madalina.racovita@endava.com::87f715d1-fd1e-4dd7-a102-046758f6945e" providerId="AD" clId="Web-{271F0B56-5CC5-2B75-CC0E-E97635C35365}" dt="2019-10-01T10:39:01.232" v="74"/>
          <ac:cxnSpMkLst>
            <pc:docMk/>
            <pc:sldMk cId="3064882067" sldId="257"/>
            <ac:cxnSpMk id="16" creationId="{38FB9660-F42F-4313-BBC4-47C007FE484C}"/>
          </ac:cxnSpMkLst>
        </pc:cxnChg>
        <pc:cxnChg chg="add del">
          <ac:chgData name="Madalina Alina Racovita" userId="S::madalina.racovita@endava.com::87f715d1-fd1e-4dd7-a102-046758f6945e" providerId="AD" clId="Web-{271F0B56-5CC5-2B75-CC0E-E97635C35365}" dt="2019-10-01T10:38:42.389" v="68"/>
          <ac:cxnSpMkLst>
            <pc:docMk/>
            <pc:sldMk cId="3064882067" sldId="257"/>
            <ac:cxnSpMk id="17" creationId="{BCDAEC91-5BCE-4B55-9CC0-43EF94CB734B}"/>
          </ac:cxnSpMkLst>
        </pc:cxnChg>
        <pc:cxnChg chg="add del">
          <ac:chgData name="Madalina Alina Racovita" userId="S::madalina.racovita@endava.com::87f715d1-fd1e-4dd7-a102-046758f6945e" providerId="AD" clId="Web-{271F0B56-5CC5-2B75-CC0E-E97635C35365}" dt="2019-10-01T10:41:48.903" v="147"/>
          <ac:cxnSpMkLst>
            <pc:docMk/>
            <pc:sldMk cId="3064882067" sldId="257"/>
            <ac:cxnSpMk id="19" creationId="{BCDAEC91-5BCE-4B55-9CC0-43EF94CB734B}"/>
          </ac:cxnSpMkLst>
        </pc:cxnChg>
      </pc:sldChg>
      <pc:sldChg chg="addSp delSp modSp new mod setBg modClrScheme delDesignElem chgLayout">
        <pc:chgData name="Madalina Alina Racovita" userId="S::madalina.racovita@endava.com::87f715d1-fd1e-4dd7-a102-046758f6945e" providerId="AD" clId="Web-{271F0B56-5CC5-2B75-CC0E-E97635C35365}" dt="2019-10-01T11:24:47.605" v="992"/>
        <pc:sldMkLst>
          <pc:docMk/>
          <pc:sldMk cId="2338809354" sldId="258"/>
        </pc:sldMkLst>
        <pc:spChg chg="mod ord">
          <ac:chgData name="Madalina Alina Racovita" userId="S::madalina.racovita@endava.com::87f715d1-fd1e-4dd7-a102-046758f6945e" providerId="AD" clId="Web-{271F0B56-5CC5-2B75-CC0E-E97635C35365}" dt="2019-10-01T11:24:47.605" v="992"/>
          <ac:spMkLst>
            <pc:docMk/>
            <pc:sldMk cId="2338809354" sldId="258"/>
            <ac:spMk id="2" creationId="{0B1EB493-8627-4F3C-AE93-F19F30FCC80C}"/>
          </ac:spMkLst>
        </pc:spChg>
        <pc:spChg chg="del mod ord">
          <ac:chgData name="Madalina Alina Racovita" userId="S::madalina.racovita@endava.com::87f715d1-fd1e-4dd7-a102-046758f6945e" providerId="AD" clId="Web-{271F0B56-5CC5-2B75-CC0E-E97635C35365}" dt="2019-10-01T10:44:00.105" v="169"/>
          <ac:spMkLst>
            <pc:docMk/>
            <pc:sldMk cId="2338809354" sldId="258"/>
            <ac:spMk id="3" creationId="{BA9EDC32-FF54-42F7-AF41-97312E6B485D}"/>
          </ac:spMkLst>
        </pc:spChg>
        <pc:spChg chg="add del">
          <ac:chgData name="Madalina Alina Racovita" userId="S::madalina.racovita@endava.com::87f715d1-fd1e-4dd7-a102-046758f6945e" providerId="AD" clId="Web-{271F0B56-5CC5-2B75-CC0E-E97635C35365}" dt="2019-10-01T11:24:47.605" v="992"/>
          <ac:spMkLst>
            <pc:docMk/>
            <pc:sldMk cId="2338809354" sldId="258"/>
            <ac:spMk id="8" creationId="{8D70B121-56F4-4848-B38B-182089D909FA}"/>
          </ac:spMkLst>
        </pc:spChg>
        <pc:spChg chg="add del mod">
          <ac:chgData name="Madalina Alina Racovita" userId="S::madalina.racovita@endava.com::87f715d1-fd1e-4dd7-a102-046758f6945e" providerId="AD" clId="Web-{271F0B56-5CC5-2B75-CC0E-E97635C35365}" dt="2019-10-01T10:44:46.886" v="181"/>
          <ac:spMkLst>
            <pc:docMk/>
            <pc:sldMk cId="2338809354" sldId="258"/>
            <ac:spMk id="9" creationId="{C5E87E39-224F-4931-B60D-ED56DA1C2A13}"/>
          </ac:spMkLst>
        </pc:spChg>
        <pc:spChg chg="add del mod">
          <ac:chgData name="Madalina Alina Racovita" userId="S::madalina.racovita@endava.com::87f715d1-fd1e-4dd7-a102-046758f6945e" providerId="AD" clId="Web-{271F0B56-5CC5-2B75-CC0E-E97635C35365}" dt="2019-10-01T10:44:51.777" v="185"/>
          <ac:spMkLst>
            <pc:docMk/>
            <pc:sldMk cId="2338809354" sldId="258"/>
            <ac:spMk id="11" creationId="{8D2A4AED-44CA-4D02-A864-B8EFC705E47D}"/>
          </ac:spMkLst>
        </pc:spChg>
        <pc:spChg chg="add mod">
          <ac:chgData name="Madalina Alina Racovita" userId="S::madalina.racovita@endava.com::87f715d1-fd1e-4dd7-a102-046758f6945e" providerId="AD" clId="Web-{271F0B56-5CC5-2B75-CC0E-E97635C35365}" dt="2019-10-01T11:10:15.783" v="749" actId="20577"/>
          <ac:spMkLst>
            <pc:docMk/>
            <pc:sldMk cId="2338809354" sldId="258"/>
            <ac:spMk id="12" creationId="{049A7CE1-5262-45EE-B599-802F8F7F034D}"/>
          </ac:spMkLst>
        </pc:spChg>
        <pc:spChg chg="add del mod">
          <ac:chgData name="Madalina Alina Racovita" userId="S::madalina.racovita@endava.com::87f715d1-fd1e-4dd7-a102-046758f6945e" providerId="AD" clId="Web-{271F0B56-5CC5-2B75-CC0E-E97635C35365}" dt="2019-10-01T11:02:47.067" v="401"/>
          <ac:spMkLst>
            <pc:docMk/>
            <pc:sldMk cId="2338809354" sldId="258"/>
            <ac:spMk id="25" creationId="{56FDCA00-8F53-495C-8296-C1BEBE53B948}"/>
          </ac:spMkLst>
        </pc:spChg>
        <pc:picChg chg="add del mod ord">
          <ac:chgData name="Madalina Alina Racovita" userId="S::madalina.racovita@endava.com::87f715d1-fd1e-4dd7-a102-046758f6945e" providerId="AD" clId="Web-{271F0B56-5CC5-2B75-CC0E-E97635C35365}" dt="2019-10-01T11:02:38.161" v="399"/>
          <ac:picMkLst>
            <pc:docMk/>
            <pc:sldMk cId="2338809354" sldId="258"/>
            <ac:picMk id="4" creationId="{A6A241E4-64E1-466E-9EAF-C441194A67E4}"/>
          </ac:picMkLst>
        </pc:picChg>
        <pc:picChg chg="add del mod">
          <ac:chgData name="Madalina Alina Racovita" userId="S::madalina.racovita@endava.com::87f715d1-fd1e-4dd7-a102-046758f6945e" providerId="AD" clId="Web-{271F0B56-5CC5-2B75-CC0E-E97635C35365}" dt="2019-10-01T11:03:29.332" v="421"/>
          <ac:picMkLst>
            <pc:docMk/>
            <pc:sldMk cId="2338809354" sldId="258"/>
            <ac:picMk id="6" creationId="{47EC75DE-D35D-44A7-9B89-533CC491C8A3}"/>
          </ac:picMkLst>
        </pc:picChg>
        <pc:picChg chg="add del mod">
          <ac:chgData name="Madalina Alina Racovita" userId="S::madalina.racovita@endava.com::87f715d1-fd1e-4dd7-a102-046758f6945e" providerId="AD" clId="Web-{271F0B56-5CC5-2B75-CC0E-E97635C35365}" dt="2019-10-01T10:48:20.323" v="251"/>
          <ac:picMkLst>
            <pc:docMk/>
            <pc:sldMk cId="2338809354" sldId="258"/>
            <ac:picMk id="13" creationId="{332E0C5E-6260-4D60-BD85-48B6A9237490}"/>
          </ac:picMkLst>
        </pc:picChg>
        <pc:picChg chg="add del mod">
          <ac:chgData name="Madalina Alina Racovita" userId="S::madalina.racovita@endava.com::87f715d1-fd1e-4dd7-a102-046758f6945e" providerId="AD" clId="Web-{271F0B56-5CC5-2B75-CC0E-E97635C35365}" dt="2019-10-01T10:55:50.913" v="332"/>
          <ac:picMkLst>
            <pc:docMk/>
            <pc:sldMk cId="2338809354" sldId="258"/>
            <ac:picMk id="15" creationId="{306A4233-73D8-45D9-A888-7DF7385CE229}"/>
          </ac:picMkLst>
        </pc:picChg>
        <pc:picChg chg="add del mod">
          <ac:chgData name="Madalina Alina Racovita" userId="S::madalina.racovita@endava.com::87f715d1-fd1e-4dd7-a102-046758f6945e" providerId="AD" clId="Web-{271F0B56-5CC5-2B75-CC0E-E97635C35365}" dt="2019-10-01T11:01:29.989" v="385"/>
          <ac:picMkLst>
            <pc:docMk/>
            <pc:sldMk cId="2338809354" sldId="258"/>
            <ac:picMk id="17" creationId="{B661EE14-F9EE-4A50-B12E-C5F165510946}"/>
          </ac:picMkLst>
        </pc:picChg>
        <pc:picChg chg="add del mod">
          <ac:chgData name="Madalina Alina Racovita" userId="S::madalina.racovita@endava.com::87f715d1-fd1e-4dd7-a102-046758f6945e" providerId="AD" clId="Web-{271F0B56-5CC5-2B75-CC0E-E97635C35365}" dt="2019-10-01T11:01:34.692" v="387"/>
          <ac:picMkLst>
            <pc:docMk/>
            <pc:sldMk cId="2338809354" sldId="258"/>
            <ac:picMk id="19" creationId="{539112B1-6879-4233-910B-FDED8913465F}"/>
          </ac:picMkLst>
        </pc:picChg>
        <pc:picChg chg="add del mod">
          <ac:chgData name="Madalina Alina Racovita" userId="S::madalina.racovita@endava.com::87f715d1-fd1e-4dd7-a102-046758f6945e" providerId="AD" clId="Web-{271F0B56-5CC5-2B75-CC0E-E97635C35365}" dt="2019-10-01T11:01:32.442" v="386"/>
          <ac:picMkLst>
            <pc:docMk/>
            <pc:sldMk cId="2338809354" sldId="258"/>
            <ac:picMk id="20" creationId="{04279ADE-D1A4-495B-A90B-BD2DA2A6987F}"/>
          </ac:picMkLst>
        </pc:picChg>
        <pc:picChg chg="add del mod">
          <ac:chgData name="Madalina Alina Racovita" userId="S::madalina.racovita@endava.com::87f715d1-fd1e-4dd7-a102-046758f6945e" providerId="AD" clId="Web-{271F0B56-5CC5-2B75-CC0E-E97635C35365}" dt="2019-10-01T11:01:36.723" v="388"/>
          <ac:picMkLst>
            <pc:docMk/>
            <pc:sldMk cId="2338809354" sldId="258"/>
            <ac:picMk id="21" creationId="{479BCDC7-EE49-4B97-8F8F-98FB2481F984}"/>
          </ac:picMkLst>
        </pc:picChg>
        <pc:picChg chg="add del mod">
          <ac:chgData name="Madalina Alina Racovita" userId="S::madalina.racovita@endava.com::87f715d1-fd1e-4dd7-a102-046758f6945e" providerId="AD" clId="Web-{271F0B56-5CC5-2B75-CC0E-E97635C35365}" dt="2019-10-01T10:59:53.740" v="363"/>
          <ac:picMkLst>
            <pc:docMk/>
            <pc:sldMk cId="2338809354" sldId="258"/>
            <ac:picMk id="22" creationId="{2A1AC216-EF32-4BB0-BDA3-A23817F1C77A}"/>
          </ac:picMkLst>
        </pc:picChg>
        <pc:picChg chg="add del mod">
          <ac:chgData name="Madalina Alina Racovita" userId="S::madalina.racovita@endava.com::87f715d1-fd1e-4dd7-a102-046758f6945e" providerId="AD" clId="Web-{271F0B56-5CC5-2B75-CC0E-E97635C35365}" dt="2019-10-01T10:59:57.412" v="364"/>
          <ac:picMkLst>
            <pc:docMk/>
            <pc:sldMk cId="2338809354" sldId="258"/>
            <ac:picMk id="23" creationId="{10B97C3D-49F2-4A79-943C-4DC12C1B2F98}"/>
          </ac:picMkLst>
        </pc:picChg>
        <pc:cxnChg chg="add del">
          <ac:chgData name="Madalina Alina Racovita" userId="S::madalina.racovita@endava.com::87f715d1-fd1e-4dd7-a102-046758f6945e" providerId="AD" clId="Web-{271F0B56-5CC5-2B75-CC0E-E97635C35365}" dt="2019-10-01T11:24:47.605" v="992"/>
          <ac:cxnSpMkLst>
            <pc:docMk/>
            <pc:sldMk cId="2338809354" sldId="258"/>
            <ac:cxnSpMk id="10" creationId="{2D72A2C9-F3CA-4216-8BAD-FA4C970C3C4E}"/>
          </ac:cxnSpMkLst>
        </pc:cxnChg>
      </pc:sldChg>
      <pc:sldChg chg="addSp delSp modSp new mod setBg modClrScheme chgLayout">
        <pc:chgData name="Madalina Alina Racovita" userId="S::madalina.racovita@endava.com::87f715d1-fd1e-4dd7-a102-046758f6945e" providerId="AD" clId="Web-{271F0B56-5CC5-2B75-CC0E-E97635C35365}" dt="2019-10-01T11:38:53.396" v="1103" actId="1076"/>
        <pc:sldMkLst>
          <pc:docMk/>
          <pc:sldMk cId="2933540638" sldId="259"/>
        </pc:sldMkLst>
        <pc:spChg chg="del mod ord">
          <ac:chgData name="Madalina Alina Racovita" userId="S::madalina.racovita@endava.com::87f715d1-fd1e-4dd7-a102-046758f6945e" providerId="AD" clId="Web-{271F0B56-5CC5-2B75-CC0E-E97635C35365}" dt="2019-10-01T11:11:52.813" v="754"/>
          <ac:spMkLst>
            <pc:docMk/>
            <pc:sldMk cId="2933540638" sldId="259"/>
            <ac:spMk id="2" creationId="{70EBA566-101F-40C3-BF88-92EBC7D87BAC}"/>
          </ac:spMkLst>
        </pc:spChg>
        <pc:spChg chg="del mod ord">
          <ac:chgData name="Madalina Alina Racovita" userId="S::madalina.racovita@endava.com::87f715d1-fd1e-4dd7-a102-046758f6945e" providerId="AD" clId="Web-{271F0B56-5CC5-2B75-CC0E-E97635C35365}" dt="2019-10-01T11:11:50.532" v="752"/>
          <ac:spMkLst>
            <pc:docMk/>
            <pc:sldMk cId="2933540638" sldId="259"/>
            <ac:spMk id="3" creationId="{E75E25A6-1772-499C-A529-FD1272CF7FA2}"/>
          </ac:spMkLst>
        </pc:spChg>
        <pc:spChg chg="add del mod">
          <ac:chgData name="Madalina Alina Racovita" userId="S::madalina.racovita@endava.com::87f715d1-fd1e-4dd7-a102-046758f6945e" providerId="AD" clId="Web-{271F0B56-5CC5-2B75-CC0E-E97635C35365}" dt="2019-10-01T11:25:28.277" v="1002"/>
          <ac:spMkLst>
            <pc:docMk/>
            <pc:sldMk cId="2933540638" sldId="259"/>
            <ac:spMk id="8" creationId="{BBF0C8D7-FE5E-4EC1-BEB3-F03F05EF26EE}"/>
          </ac:spMkLst>
        </pc:spChg>
        <pc:spChg chg="add del mod">
          <ac:chgData name="Madalina Alina Racovita" userId="S::madalina.racovita@endava.com::87f715d1-fd1e-4dd7-a102-046758f6945e" providerId="AD" clId="Web-{271F0B56-5CC5-2B75-CC0E-E97635C35365}" dt="2019-10-01T11:25:28.277" v="999"/>
          <ac:spMkLst>
            <pc:docMk/>
            <pc:sldMk cId="2933540638" sldId="259"/>
            <ac:spMk id="19" creationId="{A890156A-1DEB-4850-A5DF-361338838E65}"/>
          </ac:spMkLst>
        </pc:spChg>
        <pc:spChg chg="add del mod">
          <ac:chgData name="Madalina Alina Racovita" userId="S::madalina.racovita@endava.com::87f715d1-fd1e-4dd7-a102-046758f6945e" providerId="AD" clId="Web-{271F0B56-5CC5-2B75-CC0E-E97635C35365}" dt="2019-10-01T11:25:40.683" v="1008"/>
          <ac:spMkLst>
            <pc:docMk/>
            <pc:sldMk cId="2933540638" sldId="259"/>
            <ac:spMk id="20" creationId="{C4612CC0-16E7-4211-B9FD-A9FB1C6D2E8B}"/>
          </ac:spMkLst>
        </pc:spChg>
        <pc:spChg chg="add del mod">
          <ac:chgData name="Madalina Alina Racovita" userId="S::madalina.racovita@endava.com::87f715d1-fd1e-4dd7-a102-046758f6945e" providerId="AD" clId="Web-{271F0B56-5CC5-2B75-CC0E-E97635C35365}" dt="2019-10-01T11:28:53.244" v="1041"/>
          <ac:spMkLst>
            <pc:docMk/>
            <pc:sldMk cId="2933540638" sldId="259"/>
            <ac:spMk id="22" creationId="{7548EF3C-D5C1-47FB-84BB-FCDC7B1F027A}"/>
          </ac:spMkLst>
        </pc:spChg>
        <pc:spChg chg="add del">
          <ac:chgData name="Madalina Alina Racovita" userId="S::madalina.racovita@endava.com::87f715d1-fd1e-4dd7-a102-046758f6945e" providerId="AD" clId="Web-{271F0B56-5CC5-2B75-CC0E-E97635C35365}" dt="2019-10-01T11:28:53.244" v="1041"/>
          <ac:spMkLst>
            <pc:docMk/>
            <pc:sldMk cId="2933540638" sldId="259"/>
            <ac:spMk id="24" creationId="{4351DFE5-F63D-4BE0-BDA9-E3EB88F01AA5}"/>
          </ac:spMkLst>
        </pc:spChg>
        <pc:spChg chg="add mod">
          <ac:chgData name="Madalina Alina Racovita" userId="S::madalina.racovita@endava.com::87f715d1-fd1e-4dd7-a102-046758f6945e" providerId="AD" clId="Web-{271F0B56-5CC5-2B75-CC0E-E97635C35365}" dt="2019-10-01T11:38:53.396" v="1103" actId="1076"/>
          <ac:spMkLst>
            <pc:docMk/>
            <pc:sldMk cId="2933540638" sldId="259"/>
            <ac:spMk id="168" creationId="{8A8615FC-35D5-4C3D-90EB-E4D593A8ED5A}"/>
          </ac:spMkLst>
        </pc:spChg>
        <pc:graphicFrameChg chg="add mod modGraphic">
          <ac:chgData name="Madalina Alina Racovita" userId="S::madalina.racovita@endava.com::87f715d1-fd1e-4dd7-a102-046758f6945e" providerId="AD" clId="Web-{271F0B56-5CC5-2B75-CC0E-E97635C35365}" dt="2019-10-01T11:38:14.365" v="1100" actId="1076"/>
          <ac:graphicFrameMkLst>
            <pc:docMk/>
            <pc:sldMk cId="2933540638" sldId="259"/>
            <ac:graphicFrameMk id="31" creationId="{3D0A9675-40BF-4516-93B0-4D20F079C703}"/>
          </ac:graphicFrameMkLst>
        </pc:graphicFrameChg>
        <pc:picChg chg="add del mod">
          <ac:chgData name="Madalina Alina Racovita" userId="S::madalina.racovita@endava.com::87f715d1-fd1e-4dd7-a102-046758f6945e" providerId="AD" clId="Web-{271F0B56-5CC5-2B75-CC0E-E97635C35365}" dt="2019-10-01T11:12:18.407" v="768"/>
          <ac:picMkLst>
            <pc:docMk/>
            <pc:sldMk cId="2933540638" sldId="259"/>
            <ac:picMk id="4" creationId="{14CA78C6-DF9A-4BA8-8473-591017FA78F1}"/>
          </ac:picMkLst>
        </pc:picChg>
        <pc:picChg chg="add del mod">
          <ac:chgData name="Madalina Alina Racovita" userId="S::madalina.racovita@endava.com::87f715d1-fd1e-4dd7-a102-046758f6945e" providerId="AD" clId="Web-{271F0B56-5CC5-2B75-CC0E-E97635C35365}" dt="2019-10-01T11:25:24.667" v="998"/>
          <ac:picMkLst>
            <pc:docMk/>
            <pc:sldMk cId="2933540638" sldId="259"/>
            <ac:picMk id="6" creationId="{E9402794-49F2-44D6-BE6A-89D2CA335365}"/>
          </ac:picMkLst>
        </pc:picChg>
        <pc:picChg chg="add del mod">
          <ac:chgData name="Madalina Alina Racovita" userId="S::madalina.racovita@endava.com::87f715d1-fd1e-4dd7-a102-046758f6945e" providerId="AD" clId="Web-{271F0B56-5CC5-2B75-CC0E-E97635C35365}" dt="2019-10-01T11:25:28.277" v="1001"/>
          <ac:picMkLst>
            <pc:docMk/>
            <pc:sldMk cId="2933540638" sldId="259"/>
            <ac:picMk id="9" creationId="{D98DBA91-13B9-4F70-A845-0EBA44F7A959}"/>
          </ac:picMkLst>
        </pc:picChg>
        <pc:picChg chg="add del mod">
          <ac:chgData name="Madalina Alina Racovita" userId="S::madalina.racovita@endava.com::87f715d1-fd1e-4dd7-a102-046758f6945e" providerId="AD" clId="Web-{271F0B56-5CC5-2B75-CC0E-E97635C35365}" dt="2019-10-01T11:17:25.639" v="883"/>
          <ac:picMkLst>
            <pc:docMk/>
            <pc:sldMk cId="2933540638" sldId="259"/>
            <ac:picMk id="11" creationId="{F776EDEE-3188-41B4-9B87-FA0CB777A578}"/>
          </ac:picMkLst>
        </pc:picChg>
        <pc:picChg chg="add del mod">
          <ac:chgData name="Madalina Alina Racovita" userId="S::madalina.racovita@endava.com::87f715d1-fd1e-4dd7-a102-046758f6945e" providerId="AD" clId="Web-{271F0B56-5CC5-2B75-CC0E-E97635C35365}" dt="2019-10-01T11:18:34.514" v="889"/>
          <ac:picMkLst>
            <pc:docMk/>
            <pc:sldMk cId="2933540638" sldId="259"/>
            <ac:picMk id="13" creationId="{95189441-7E1F-4024-9DA7-AD31A8B92331}"/>
          </ac:picMkLst>
        </pc:picChg>
        <pc:picChg chg="add del mod">
          <ac:chgData name="Madalina Alina Racovita" userId="S::madalina.racovita@endava.com::87f715d1-fd1e-4dd7-a102-046758f6945e" providerId="AD" clId="Web-{271F0B56-5CC5-2B75-CC0E-E97635C35365}" dt="2019-10-01T11:18:56.685" v="891"/>
          <ac:picMkLst>
            <pc:docMk/>
            <pc:sldMk cId="2933540638" sldId="259"/>
            <ac:picMk id="15" creationId="{71181C0D-D85C-47BC-BB34-2F01427C5508}"/>
          </ac:picMkLst>
        </pc:picChg>
        <pc:picChg chg="add del mod">
          <ac:chgData name="Madalina Alina Racovita" userId="S::madalina.racovita@endava.com::87f715d1-fd1e-4dd7-a102-046758f6945e" providerId="AD" clId="Web-{271F0B56-5CC5-2B75-CC0E-E97635C35365}" dt="2019-10-01T11:25:28.277" v="1000"/>
          <ac:picMkLst>
            <pc:docMk/>
            <pc:sldMk cId="2933540638" sldId="259"/>
            <ac:picMk id="17" creationId="{9F51B957-D0F1-4142-B9EE-1716D59FB969}"/>
          </ac:picMkLst>
        </pc:picChg>
        <pc:picChg chg="add del mod">
          <ac:chgData name="Madalina Alina Racovita" userId="S::madalina.racovita@endava.com::87f715d1-fd1e-4dd7-a102-046758f6945e" providerId="AD" clId="Web-{271F0B56-5CC5-2B75-CC0E-E97635C35365}" dt="2019-10-01T11:26:27.229" v="1013"/>
          <ac:picMkLst>
            <pc:docMk/>
            <pc:sldMk cId="2933540638" sldId="259"/>
            <ac:picMk id="23" creationId="{8D45BB5E-746F-4C8A-9BE3-80D759C1614B}"/>
          </ac:picMkLst>
        </pc:picChg>
        <pc:picChg chg="add del mod">
          <ac:chgData name="Madalina Alina Racovita" userId="S::madalina.racovita@endava.com::87f715d1-fd1e-4dd7-a102-046758f6945e" providerId="AD" clId="Web-{271F0B56-5CC5-2B75-CC0E-E97635C35365}" dt="2019-10-01T11:26:36.682" v="1016"/>
          <ac:picMkLst>
            <pc:docMk/>
            <pc:sldMk cId="2933540638" sldId="259"/>
            <ac:picMk id="25" creationId="{62D18A3A-AABB-4A26-AEC2-41B602511403}"/>
          </ac:picMkLst>
        </pc:picChg>
        <pc:picChg chg="add del mod">
          <ac:chgData name="Madalina Alina Racovita" userId="S::madalina.racovita@endava.com::87f715d1-fd1e-4dd7-a102-046758f6945e" providerId="AD" clId="Web-{271F0B56-5CC5-2B75-CC0E-E97635C35365}" dt="2019-10-01T11:27:07.182" v="1018"/>
          <ac:picMkLst>
            <pc:docMk/>
            <pc:sldMk cId="2933540638" sldId="259"/>
            <ac:picMk id="27" creationId="{4601CECC-018D-413C-AAE9-05A21E8FBB54}"/>
          </ac:picMkLst>
        </pc:picChg>
        <pc:picChg chg="add del">
          <ac:chgData name="Madalina Alina Racovita" userId="S::madalina.racovita@endava.com::87f715d1-fd1e-4dd7-a102-046758f6945e" providerId="AD" clId="Web-{271F0B56-5CC5-2B75-CC0E-E97635C35365}" dt="2019-10-01T11:28:53.244" v="1041"/>
          <ac:picMkLst>
            <pc:docMk/>
            <pc:sldMk cId="2933540638" sldId="259"/>
            <ac:picMk id="29" creationId="{3AA16612-ACD2-4A16-8F2B-4514FD6BF28F}"/>
          </ac:picMkLst>
        </pc:picChg>
        <pc:picChg chg="add del mod">
          <ac:chgData name="Madalina Alina Racovita" userId="S::madalina.racovita@endava.com::87f715d1-fd1e-4dd7-a102-046758f6945e" providerId="AD" clId="Web-{271F0B56-5CC5-2B75-CC0E-E97635C35365}" dt="2019-10-01T11:30:48.196" v="1055"/>
          <ac:picMkLst>
            <pc:docMk/>
            <pc:sldMk cId="2933540638" sldId="259"/>
            <ac:picMk id="162" creationId="{48195CE9-3773-4018-95C7-DFCCC354914A}"/>
          </ac:picMkLst>
        </pc:picChg>
        <pc:picChg chg="add del mod">
          <ac:chgData name="Madalina Alina Racovita" userId="S::madalina.racovita@endava.com::87f715d1-fd1e-4dd7-a102-046758f6945e" providerId="AD" clId="Web-{271F0B56-5CC5-2B75-CC0E-E97635C35365}" dt="2019-10-01T11:35:39.319" v="1080"/>
          <ac:picMkLst>
            <pc:docMk/>
            <pc:sldMk cId="2933540638" sldId="259"/>
            <ac:picMk id="164" creationId="{1FA8A052-EED8-4906-B971-0ED70E4848E1}"/>
          </ac:picMkLst>
        </pc:picChg>
        <pc:picChg chg="add del mod">
          <ac:chgData name="Madalina Alina Racovita" userId="S::madalina.racovita@endava.com::87f715d1-fd1e-4dd7-a102-046758f6945e" providerId="AD" clId="Web-{271F0B56-5CC5-2B75-CC0E-E97635C35365}" dt="2019-10-01T11:32:03.024" v="1067"/>
          <ac:picMkLst>
            <pc:docMk/>
            <pc:sldMk cId="2933540638" sldId="259"/>
            <ac:picMk id="166" creationId="{57ECE835-006A-4E0D-9523-864D8786494A}"/>
          </ac:picMkLst>
        </pc:picChg>
        <pc:picChg chg="add mod">
          <ac:chgData name="Madalina Alina Racovita" userId="S::madalina.racovita@endava.com::87f715d1-fd1e-4dd7-a102-046758f6945e" providerId="AD" clId="Web-{271F0B56-5CC5-2B75-CC0E-E97635C35365}" dt="2019-10-01T11:36:48.100" v="1094" actId="1076"/>
          <ac:picMkLst>
            <pc:docMk/>
            <pc:sldMk cId="2933540638" sldId="259"/>
            <ac:picMk id="217" creationId="{F2412D86-C640-447E-96BC-C0953AC43999}"/>
          </ac:picMkLst>
        </pc:picChg>
      </pc:sldChg>
      <pc:sldChg chg="new">
        <pc:chgData name="Madalina Alina Racovita" userId="S::madalina.racovita@endava.com::87f715d1-fd1e-4dd7-a102-046758f6945e" providerId="AD" clId="Web-{271F0B56-5CC5-2B75-CC0E-E97635C35365}" dt="2019-10-01T11:39:35.786" v="1104"/>
        <pc:sldMkLst>
          <pc:docMk/>
          <pc:sldMk cId="1980061761" sldId="260"/>
        </pc:sldMkLst>
      </pc:sldChg>
      <pc:sldChg chg="modSp add replId">
        <pc:chgData name="Madalina Alina Racovita" userId="S::madalina.racovita@endava.com::87f715d1-fd1e-4dd7-a102-046758f6945e" providerId="AD" clId="Web-{271F0B56-5CC5-2B75-CC0E-E97635C35365}" dt="2019-10-01T11:47:51.033" v="1123" actId="1076"/>
        <pc:sldMkLst>
          <pc:docMk/>
          <pc:sldMk cId="1081097982" sldId="261"/>
        </pc:sldMkLst>
        <pc:spChg chg="mod">
          <ac:chgData name="Madalina Alina Racovita" userId="S::madalina.racovita@endava.com::87f715d1-fd1e-4dd7-a102-046758f6945e" providerId="AD" clId="Web-{271F0B56-5CC5-2B75-CC0E-E97635C35365}" dt="2019-10-01T11:47:47.096" v="1122" actId="1076"/>
          <ac:spMkLst>
            <pc:docMk/>
            <pc:sldMk cId="1081097982" sldId="261"/>
            <ac:spMk id="168" creationId="{8A8615FC-35D5-4C3D-90EB-E4D593A8ED5A}"/>
          </ac:spMkLst>
        </pc:spChg>
        <pc:picChg chg="mod">
          <ac:chgData name="Madalina Alina Racovita" userId="S::madalina.racovita@endava.com::87f715d1-fd1e-4dd7-a102-046758f6945e" providerId="AD" clId="Web-{271F0B56-5CC5-2B75-CC0E-E97635C35365}" dt="2019-10-01T11:47:51.033" v="1123" actId="1076"/>
          <ac:picMkLst>
            <pc:docMk/>
            <pc:sldMk cId="1081097982" sldId="261"/>
            <ac:picMk id="217" creationId="{F2412D86-C640-447E-96BC-C0953AC43999}"/>
          </ac:picMkLst>
        </pc:picChg>
      </pc:sldChg>
      <pc:sldChg chg="modSp add replId">
        <pc:chgData name="Madalina Alina Racovita" userId="S::madalina.racovita@endava.com::87f715d1-fd1e-4dd7-a102-046758f6945e" providerId="AD" clId="Web-{271F0B56-5CC5-2B75-CC0E-E97635C35365}" dt="2019-10-01T11:47:09.627" v="1117" actId="1076"/>
        <pc:sldMkLst>
          <pc:docMk/>
          <pc:sldMk cId="3609495000" sldId="262"/>
        </pc:sldMkLst>
        <pc:spChg chg="mod">
          <ac:chgData name="Madalina Alina Racovita" userId="S::madalina.racovita@endava.com::87f715d1-fd1e-4dd7-a102-046758f6945e" providerId="AD" clId="Web-{271F0B56-5CC5-2B75-CC0E-E97635C35365}" dt="2019-10-01T11:47:03.346" v="1116" actId="14100"/>
          <ac:spMkLst>
            <pc:docMk/>
            <pc:sldMk cId="3609495000" sldId="262"/>
            <ac:spMk id="168" creationId="{8A8615FC-35D5-4C3D-90EB-E4D593A8ED5A}"/>
          </ac:spMkLst>
        </pc:spChg>
        <pc:graphicFrameChg chg="mod">
          <ac:chgData name="Madalina Alina Racovita" userId="S::madalina.racovita@endava.com::87f715d1-fd1e-4dd7-a102-046758f6945e" providerId="AD" clId="Web-{271F0B56-5CC5-2B75-CC0E-E97635C35365}" dt="2019-10-01T11:47:00.612" v="1115" actId="1076"/>
          <ac:graphicFrameMkLst>
            <pc:docMk/>
            <pc:sldMk cId="3609495000" sldId="262"/>
            <ac:graphicFrameMk id="31" creationId="{3D0A9675-40BF-4516-93B0-4D20F079C703}"/>
          </ac:graphicFrameMkLst>
        </pc:graphicFrameChg>
        <pc:picChg chg="mod">
          <ac:chgData name="Madalina Alina Racovita" userId="S::madalina.racovita@endava.com::87f715d1-fd1e-4dd7-a102-046758f6945e" providerId="AD" clId="Web-{271F0B56-5CC5-2B75-CC0E-E97635C35365}" dt="2019-10-01T11:47:09.627" v="1117" actId="1076"/>
          <ac:picMkLst>
            <pc:docMk/>
            <pc:sldMk cId="3609495000" sldId="262"/>
            <ac:picMk id="217" creationId="{F2412D86-C640-447E-96BC-C0953AC43999}"/>
          </ac:picMkLst>
        </pc:picChg>
      </pc:sldChg>
      <pc:sldChg chg="modSp add replId">
        <pc:chgData name="Madalina Alina Racovita" userId="S::madalina.racovita@endava.com::87f715d1-fd1e-4dd7-a102-046758f6945e" providerId="AD" clId="Web-{271F0B56-5CC5-2B75-CC0E-E97635C35365}" dt="2019-10-01T11:47:25.596" v="1119" actId="1076"/>
        <pc:sldMkLst>
          <pc:docMk/>
          <pc:sldMk cId="1841858050" sldId="263"/>
        </pc:sldMkLst>
        <pc:spChg chg="mod">
          <ac:chgData name="Madalina Alina Racovita" userId="S::madalina.racovita@endava.com::87f715d1-fd1e-4dd7-a102-046758f6945e" providerId="AD" clId="Web-{271F0B56-5CC5-2B75-CC0E-E97635C35365}" dt="2019-10-01T11:47:21.533" v="1118" actId="1076"/>
          <ac:spMkLst>
            <pc:docMk/>
            <pc:sldMk cId="1841858050" sldId="263"/>
            <ac:spMk id="168" creationId="{8A8615FC-35D5-4C3D-90EB-E4D593A8ED5A}"/>
          </ac:spMkLst>
        </pc:spChg>
        <pc:picChg chg="mod">
          <ac:chgData name="Madalina Alina Racovita" userId="S::madalina.racovita@endava.com::87f715d1-fd1e-4dd7-a102-046758f6945e" providerId="AD" clId="Web-{271F0B56-5CC5-2B75-CC0E-E97635C35365}" dt="2019-10-01T11:47:25.596" v="1119" actId="1076"/>
          <ac:picMkLst>
            <pc:docMk/>
            <pc:sldMk cId="1841858050" sldId="263"/>
            <ac:picMk id="217" creationId="{F2412D86-C640-447E-96BC-C0953AC43999}"/>
          </ac:picMkLst>
        </pc:picChg>
      </pc:sldChg>
      <pc:sldChg chg="modSp add replId">
        <pc:chgData name="Madalina Alina Racovita" userId="S::madalina.racovita@endava.com::87f715d1-fd1e-4dd7-a102-046758f6945e" providerId="AD" clId="Web-{271F0B56-5CC5-2B75-CC0E-E97635C35365}" dt="2019-10-01T11:47:37.033" v="1121" actId="1076"/>
        <pc:sldMkLst>
          <pc:docMk/>
          <pc:sldMk cId="2247015957" sldId="264"/>
        </pc:sldMkLst>
        <pc:spChg chg="mod">
          <ac:chgData name="Madalina Alina Racovita" userId="S::madalina.racovita@endava.com::87f715d1-fd1e-4dd7-a102-046758f6945e" providerId="AD" clId="Web-{271F0B56-5CC5-2B75-CC0E-E97635C35365}" dt="2019-10-01T11:47:32.424" v="1120" actId="1076"/>
          <ac:spMkLst>
            <pc:docMk/>
            <pc:sldMk cId="2247015957" sldId="264"/>
            <ac:spMk id="168" creationId="{8A8615FC-35D5-4C3D-90EB-E4D593A8ED5A}"/>
          </ac:spMkLst>
        </pc:spChg>
        <pc:picChg chg="mod">
          <ac:chgData name="Madalina Alina Racovita" userId="S::madalina.racovita@endava.com::87f715d1-fd1e-4dd7-a102-046758f6945e" providerId="AD" clId="Web-{271F0B56-5CC5-2B75-CC0E-E97635C35365}" dt="2019-10-01T11:47:37.033" v="1121" actId="1076"/>
          <ac:picMkLst>
            <pc:docMk/>
            <pc:sldMk cId="2247015957" sldId="264"/>
            <ac:picMk id="217" creationId="{F2412D86-C640-447E-96BC-C0953AC43999}"/>
          </ac:picMkLst>
        </pc:picChg>
      </pc:sldChg>
      <pc:sldMasterChg chg="del delSldLayout">
        <pc:chgData name="Madalina Alina Racovita" userId="S::madalina.racovita@endava.com::87f715d1-fd1e-4dd7-a102-046758f6945e" providerId="AD" clId="Web-{271F0B56-5CC5-2B75-CC0E-E97635C35365}" dt="2019-10-01T10:35:05.812" v="18"/>
        <pc:sldMasterMkLst>
          <pc:docMk/>
          <pc:sldMasterMk cId="2460954070" sldId="2147483660"/>
        </pc:sldMasterMkLst>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2385387890" sldId="2147483661"/>
          </pc:sldLayoutMkLst>
        </pc:sldLayoutChg>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949138452" sldId="2147483662"/>
          </pc:sldLayoutMkLst>
        </pc:sldLayoutChg>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2591524520" sldId="2147483663"/>
          </pc:sldLayoutMkLst>
        </pc:sldLayoutChg>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1203092039" sldId="2147483664"/>
          </pc:sldLayoutMkLst>
        </pc:sldLayoutChg>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3733172339" sldId="2147483665"/>
          </pc:sldLayoutMkLst>
        </pc:sldLayoutChg>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3210312558" sldId="2147483666"/>
          </pc:sldLayoutMkLst>
        </pc:sldLayoutChg>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3146388984" sldId="2147483667"/>
          </pc:sldLayoutMkLst>
        </pc:sldLayoutChg>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3171841454" sldId="2147483668"/>
          </pc:sldLayoutMkLst>
        </pc:sldLayoutChg>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1718958274" sldId="2147483669"/>
          </pc:sldLayoutMkLst>
        </pc:sldLayoutChg>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2202905451" sldId="2147483670"/>
          </pc:sldLayoutMkLst>
        </pc:sldLayoutChg>
        <pc:sldLayoutChg chg="del">
          <pc:chgData name="Madalina Alina Racovita" userId="S::madalina.racovita@endava.com::87f715d1-fd1e-4dd7-a102-046758f6945e" providerId="AD" clId="Web-{271F0B56-5CC5-2B75-CC0E-E97635C35365}" dt="2019-10-01T10:35:05.812" v="18"/>
          <pc:sldLayoutMkLst>
            <pc:docMk/>
            <pc:sldMasterMk cId="2460954070" sldId="2147483660"/>
            <pc:sldLayoutMk cId="3479445657" sldId="2147483671"/>
          </pc:sldLayoutMkLst>
        </pc:sldLayoutChg>
      </pc:sldMasterChg>
      <pc:sldMasterChg chg="add del addSldLayout delSldLayout modSldLayout">
        <pc:chgData name="Madalina Alina Racovita" userId="S::madalina.racovita@endava.com::87f715d1-fd1e-4dd7-a102-046758f6945e" providerId="AD" clId="Web-{271F0B56-5CC5-2B75-CC0E-E97635C35365}" dt="2019-10-01T10:35:09.375" v="19"/>
        <pc:sldMasterMkLst>
          <pc:docMk/>
          <pc:sldMasterMk cId="347762459" sldId="2147483672"/>
        </pc:sldMasterMkLst>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628496800" sldId="2147483673"/>
          </pc:sldLayoutMkLst>
        </pc:sldLayoutChg>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545738996" sldId="2147483674"/>
          </pc:sldLayoutMkLst>
        </pc:sldLayoutChg>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127857937" sldId="2147483675"/>
          </pc:sldLayoutMkLst>
        </pc:sldLayoutChg>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2064481324" sldId="2147483676"/>
          </pc:sldLayoutMkLst>
        </pc:sldLayoutChg>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3520942663" sldId="2147483677"/>
          </pc:sldLayoutMkLst>
        </pc:sldLayoutChg>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1851556444" sldId="2147483678"/>
          </pc:sldLayoutMkLst>
        </pc:sldLayoutChg>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1007862496" sldId="2147483679"/>
          </pc:sldLayoutMkLst>
        </pc:sldLayoutChg>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238025056" sldId="2147483680"/>
          </pc:sldLayoutMkLst>
        </pc:sldLayoutChg>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2996832695" sldId="2147483681"/>
          </pc:sldLayoutMkLst>
        </pc:sldLayoutChg>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3943147972" sldId="2147483682"/>
          </pc:sldLayoutMkLst>
        </pc:sldLayoutChg>
        <pc:sldLayoutChg chg="add del mod replId">
          <pc:chgData name="Madalina Alina Racovita" userId="S::madalina.racovita@endava.com::87f715d1-fd1e-4dd7-a102-046758f6945e" providerId="AD" clId="Web-{271F0B56-5CC5-2B75-CC0E-E97635C35365}" dt="2019-10-01T10:35:09.375" v="19"/>
          <pc:sldLayoutMkLst>
            <pc:docMk/>
            <pc:sldMasterMk cId="347762459" sldId="2147483672"/>
            <pc:sldLayoutMk cId="272022561" sldId="2147483683"/>
          </pc:sldLayoutMkLst>
        </pc:sldLayoutChg>
      </pc:sldMasterChg>
      <pc:sldMasterChg chg="add del addSldLayout delSldLayout modSldLayout">
        <pc:chgData name="Madalina Alina Racovita" userId="S::madalina.racovita@endava.com::87f715d1-fd1e-4dd7-a102-046758f6945e" providerId="AD" clId="Web-{271F0B56-5CC5-2B75-CC0E-E97635C35365}" dt="2019-10-01T10:35:10.984" v="20"/>
        <pc:sldMasterMkLst>
          <pc:docMk/>
          <pc:sldMasterMk cId="2792194617" sldId="2147483684"/>
        </pc:sldMasterMkLst>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3870085496" sldId="2147483685"/>
          </pc:sldLayoutMkLst>
        </pc:sldLayoutChg>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1601378178" sldId="2147483686"/>
          </pc:sldLayoutMkLst>
        </pc:sldLayoutChg>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460585045" sldId="2147483687"/>
          </pc:sldLayoutMkLst>
        </pc:sldLayoutChg>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2222324624" sldId="2147483688"/>
          </pc:sldLayoutMkLst>
        </pc:sldLayoutChg>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3870898037" sldId="2147483689"/>
          </pc:sldLayoutMkLst>
        </pc:sldLayoutChg>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193994853" sldId="2147483690"/>
          </pc:sldLayoutMkLst>
        </pc:sldLayoutChg>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39885692" sldId="2147483691"/>
          </pc:sldLayoutMkLst>
        </pc:sldLayoutChg>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346851849" sldId="2147483692"/>
          </pc:sldLayoutMkLst>
        </pc:sldLayoutChg>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278009772" sldId="2147483693"/>
          </pc:sldLayoutMkLst>
        </pc:sldLayoutChg>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3654126266" sldId="2147483694"/>
          </pc:sldLayoutMkLst>
        </pc:sldLayoutChg>
        <pc:sldLayoutChg chg="add del mod replId">
          <pc:chgData name="Madalina Alina Racovita" userId="S::madalina.racovita@endava.com::87f715d1-fd1e-4dd7-a102-046758f6945e" providerId="AD" clId="Web-{271F0B56-5CC5-2B75-CC0E-E97635C35365}" dt="2019-10-01T10:35:10.984" v="20"/>
          <pc:sldLayoutMkLst>
            <pc:docMk/>
            <pc:sldMasterMk cId="2792194617" sldId="2147483684"/>
            <pc:sldLayoutMk cId="771778464" sldId="2147483695"/>
          </pc:sldLayoutMkLst>
        </pc:sldLayoutChg>
      </pc:sldMasterChg>
      <pc:sldMasterChg chg="add del addSldLayout delSldLayout modSldLayout">
        <pc:chgData name="Madalina Alina Racovita" userId="S::madalina.racovita@endava.com::87f715d1-fd1e-4dd7-a102-046758f6945e" providerId="AD" clId="Web-{271F0B56-5CC5-2B75-CC0E-E97635C35365}" dt="2019-10-01T10:35:13.359" v="21"/>
        <pc:sldMasterMkLst>
          <pc:docMk/>
          <pc:sldMasterMk cId="2937079995" sldId="2147483696"/>
        </pc:sldMasterMkLst>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1981941112" sldId="2147483697"/>
          </pc:sldLayoutMkLst>
        </pc:sldLayoutChg>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303400809" sldId="2147483698"/>
          </pc:sldLayoutMkLst>
        </pc:sldLayoutChg>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2939841147" sldId="2147483699"/>
          </pc:sldLayoutMkLst>
        </pc:sldLayoutChg>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960305180" sldId="2147483700"/>
          </pc:sldLayoutMkLst>
        </pc:sldLayoutChg>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56152580" sldId="2147483701"/>
          </pc:sldLayoutMkLst>
        </pc:sldLayoutChg>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3596749646" sldId="2147483702"/>
          </pc:sldLayoutMkLst>
        </pc:sldLayoutChg>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4105845284" sldId="2147483703"/>
          </pc:sldLayoutMkLst>
        </pc:sldLayoutChg>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1266409995" sldId="2147483704"/>
          </pc:sldLayoutMkLst>
        </pc:sldLayoutChg>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2324296076" sldId="2147483705"/>
          </pc:sldLayoutMkLst>
        </pc:sldLayoutChg>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2260886479" sldId="2147483706"/>
          </pc:sldLayoutMkLst>
        </pc:sldLayoutChg>
        <pc:sldLayoutChg chg="add del mod replId">
          <pc:chgData name="Madalina Alina Racovita" userId="S::madalina.racovita@endava.com::87f715d1-fd1e-4dd7-a102-046758f6945e" providerId="AD" clId="Web-{271F0B56-5CC5-2B75-CC0E-E97635C35365}" dt="2019-10-01T10:35:13.359" v="21"/>
          <pc:sldLayoutMkLst>
            <pc:docMk/>
            <pc:sldMasterMk cId="2937079995" sldId="2147483696"/>
            <pc:sldLayoutMk cId="2112865706" sldId="2147483707"/>
          </pc:sldLayoutMkLst>
        </pc:sldLayoutChg>
      </pc:sldMasterChg>
      <pc:sldMasterChg chg="add del addSldLayout delSldLayout modSldLayout">
        <pc:chgData name="Madalina Alina Racovita" userId="S::madalina.racovita@endava.com::87f715d1-fd1e-4dd7-a102-046758f6945e" providerId="AD" clId="Web-{271F0B56-5CC5-2B75-CC0E-E97635C35365}" dt="2019-10-01T10:35:20.406" v="22"/>
        <pc:sldMasterMkLst>
          <pc:docMk/>
          <pc:sldMasterMk cId="3277161245" sldId="2147483708"/>
        </pc:sldMasterMkLst>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3785123070" sldId="2147483709"/>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1456543745" sldId="2147483710"/>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3670464706" sldId="2147483711"/>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3907287450" sldId="2147483712"/>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1336668471" sldId="2147483713"/>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957041378" sldId="2147483714"/>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3659405506" sldId="2147483715"/>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1354065724" sldId="2147483716"/>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2535547107" sldId="2147483717"/>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2111234801" sldId="2147483718"/>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658456754" sldId="2147483719"/>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3397465409" sldId="2147483720"/>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4225422609" sldId="2147483721"/>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1311055532" sldId="2147483722"/>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1545874792" sldId="2147483723"/>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207662057" sldId="2147483724"/>
          </pc:sldLayoutMkLst>
        </pc:sldLayoutChg>
        <pc:sldLayoutChg chg="add del mod replId">
          <pc:chgData name="Madalina Alina Racovita" userId="S::madalina.racovita@endava.com::87f715d1-fd1e-4dd7-a102-046758f6945e" providerId="AD" clId="Web-{271F0B56-5CC5-2B75-CC0E-E97635C35365}" dt="2019-10-01T10:35:20.406" v="22"/>
          <pc:sldLayoutMkLst>
            <pc:docMk/>
            <pc:sldMasterMk cId="3277161245" sldId="2147483708"/>
            <pc:sldLayoutMk cId="2818816870" sldId="2147483725"/>
          </pc:sldLayoutMkLst>
        </pc:sldLayoutChg>
      </pc:sldMasterChg>
      <pc:sldMasterChg chg="add del addSldLayout delSldLayout modSldLayout">
        <pc:chgData name="Madalina Alina Racovita" userId="S::madalina.racovita@endava.com::87f715d1-fd1e-4dd7-a102-046758f6945e" providerId="AD" clId="Web-{271F0B56-5CC5-2B75-CC0E-E97635C35365}" dt="2019-10-01T10:43:21.496" v="155"/>
        <pc:sldMasterMkLst>
          <pc:docMk/>
          <pc:sldMasterMk cId="1758097238" sldId="2147483726"/>
        </pc:sldMasterMkLst>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4261019503" sldId="2147483727"/>
          </pc:sldLayoutMkLst>
        </pc:sldLayoutChg>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1046464372" sldId="2147483728"/>
          </pc:sldLayoutMkLst>
        </pc:sldLayoutChg>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614319745" sldId="2147483729"/>
          </pc:sldLayoutMkLst>
        </pc:sldLayoutChg>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3019801020" sldId="2147483730"/>
          </pc:sldLayoutMkLst>
        </pc:sldLayoutChg>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3890360430" sldId="2147483731"/>
          </pc:sldLayoutMkLst>
        </pc:sldLayoutChg>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102822400" sldId="2147483732"/>
          </pc:sldLayoutMkLst>
        </pc:sldLayoutChg>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204261121" sldId="2147483733"/>
          </pc:sldLayoutMkLst>
        </pc:sldLayoutChg>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4275847147" sldId="2147483734"/>
          </pc:sldLayoutMkLst>
        </pc:sldLayoutChg>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360782008" sldId="2147483735"/>
          </pc:sldLayoutMkLst>
        </pc:sldLayoutChg>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1652002224" sldId="2147483736"/>
          </pc:sldLayoutMkLst>
        </pc:sldLayoutChg>
        <pc:sldLayoutChg chg="add del mod replId">
          <pc:chgData name="Madalina Alina Racovita" userId="S::madalina.racovita@endava.com::87f715d1-fd1e-4dd7-a102-046758f6945e" providerId="AD" clId="Web-{271F0B56-5CC5-2B75-CC0E-E97635C35365}" dt="2019-10-01T10:43:21.496" v="155"/>
          <pc:sldLayoutMkLst>
            <pc:docMk/>
            <pc:sldMasterMk cId="1758097238" sldId="2147483726"/>
            <pc:sldLayoutMk cId="393694641" sldId="2147483737"/>
          </pc:sldLayoutMkLst>
        </pc:sldLayoutChg>
      </pc:sldMasterChg>
      <pc:sldMasterChg chg="add del addSldLayout delSldLayout modSldLayout">
        <pc:chgData name="Madalina Alina Racovita" userId="S::madalina.racovita@endava.com::87f715d1-fd1e-4dd7-a102-046758f6945e" providerId="AD" clId="Web-{271F0B56-5CC5-2B75-CC0E-E97635C35365}" dt="2019-10-01T11:24:47.605" v="992"/>
        <pc:sldMasterMkLst>
          <pc:docMk/>
          <pc:sldMasterMk cId="2585372036" sldId="2147483738"/>
        </pc:sldMasterMkLst>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2965293856" sldId="2147483739"/>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2078160917" sldId="2147483740"/>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3501223187" sldId="2147483741"/>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540561254" sldId="2147483742"/>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1900944018" sldId="2147483743"/>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2182423976" sldId="2147483744"/>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3667325322" sldId="2147483745"/>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1304392588" sldId="2147483746"/>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1582249560" sldId="2147483747"/>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3138111398" sldId="2147483748"/>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2585372036" sldId="2147483738"/>
            <pc:sldLayoutMk cId="1102781241" sldId="2147483749"/>
          </pc:sldLayoutMkLst>
        </pc:sldLayoutChg>
      </pc:sldMasterChg>
      <pc:sldMasterChg chg="add del addSldLayout delSldLayout modSldLayout">
        <pc:chgData name="Madalina Alina Racovita" userId="S::madalina.racovita@endava.com::87f715d1-fd1e-4dd7-a102-046758f6945e" providerId="AD" clId="Web-{271F0B56-5CC5-2B75-CC0E-E97635C35365}" dt="2019-10-01T11:24:47.605" v="992"/>
        <pc:sldMasterMkLst>
          <pc:docMk/>
          <pc:sldMasterMk cId="3913191704" sldId="2147483750"/>
        </pc:sldMasterMkLst>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3214442327" sldId="2147483751"/>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596532550" sldId="2147483752"/>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4147763075" sldId="2147483753"/>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4191212740" sldId="2147483754"/>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300593164" sldId="2147483755"/>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1800231779" sldId="2147483756"/>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2849167127" sldId="2147483757"/>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1047383079" sldId="2147483758"/>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433912933" sldId="2147483759"/>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3486047558" sldId="2147483760"/>
          </pc:sldLayoutMkLst>
        </pc:sldLayoutChg>
        <pc:sldLayoutChg chg="add del mod replId">
          <pc:chgData name="Madalina Alina Racovita" userId="S::madalina.racovita@endava.com::87f715d1-fd1e-4dd7-a102-046758f6945e" providerId="AD" clId="Web-{271F0B56-5CC5-2B75-CC0E-E97635C35365}" dt="2019-10-01T11:24:47.605" v="992"/>
          <pc:sldLayoutMkLst>
            <pc:docMk/>
            <pc:sldMasterMk cId="3913191704" sldId="2147483750"/>
            <pc:sldLayoutMk cId="1422079599" sldId="2147483761"/>
          </pc:sldLayoutMkLst>
        </pc:sldLayoutChg>
      </pc:sldMasterChg>
      <pc:sldMasterChg chg="add del addSldLayout delSldLayout modSldLayout">
        <pc:chgData name="Madalina Alina Racovita" userId="S::madalina.racovita@endava.com::87f715d1-fd1e-4dd7-a102-046758f6945e" providerId="AD" clId="Web-{271F0B56-5CC5-2B75-CC0E-E97635C35365}" dt="2019-10-01T11:24:44.855" v="991"/>
        <pc:sldMasterMkLst>
          <pc:docMk/>
          <pc:sldMasterMk cId="1642859298" sldId="2147483762"/>
        </pc:sldMasterMkLst>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2495298657" sldId="2147483763"/>
          </pc:sldLayoutMkLst>
        </pc:sldLayoutChg>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1532479172" sldId="2147483764"/>
          </pc:sldLayoutMkLst>
        </pc:sldLayoutChg>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3144326018" sldId="2147483765"/>
          </pc:sldLayoutMkLst>
        </pc:sldLayoutChg>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1898578969" sldId="2147483766"/>
          </pc:sldLayoutMkLst>
        </pc:sldLayoutChg>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4236498223" sldId="2147483767"/>
          </pc:sldLayoutMkLst>
        </pc:sldLayoutChg>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3496325567" sldId="2147483768"/>
          </pc:sldLayoutMkLst>
        </pc:sldLayoutChg>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2067283518" sldId="2147483769"/>
          </pc:sldLayoutMkLst>
        </pc:sldLayoutChg>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3063925993" sldId="2147483770"/>
          </pc:sldLayoutMkLst>
        </pc:sldLayoutChg>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2965719932" sldId="2147483771"/>
          </pc:sldLayoutMkLst>
        </pc:sldLayoutChg>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2041936231" sldId="2147483772"/>
          </pc:sldLayoutMkLst>
        </pc:sldLayoutChg>
        <pc:sldLayoutChg chg="add del mod replId">
          <pc:chgData name="Madalina Alina Racovita" userId="S::madalina.racovita@endava.com::87f715d1-fd1e-4dd7-a102-046758f6945e" providerId="AD" clId="Web-{271F0B56-5CC5-2B75-CC0E-E97635C35365}" dt="2019-10-01T11:24:44.855" v="991"/>
          <pc:sldLayoutMkLst>
            <pc:docMk/>
            <pc:sldMasterMk cId="1642859298" sldId="2147483762"/>
            <pc:sldLayoutMk cId="3755238699" sldId="2147483773"/>
          </pc:sldLayoutMkLst>
        </pc:sldLayoutChg>
      </pc:sldMasterChg>
    </pc:docChg>
  </pc:docChgLst>
  <pc:docChgLst>
    <pc:chgData name="Madalina Alina Racovita" userId="S::madalina.racovita@endava.com::87f715d1-fd1e-4dd7-a102-046758f6945e" providerId="AD" clId="Web-{41BF5E47-8924-3178-93D7-974721FE25D8}"/>
    <pc:docChg chg="addSld modSld">
      <pc:chgData name="Madalina Alina Racovita" userId="S::madalina.racovita@endava.com::87f715d1-fd1e-4dd7-a102-046758f6945e" providerId="AD" clId="Web-{41BF5E47-8924-3178-93D7-974721FE25D8}" dt="2019-10-03T12:29:02.750" v="128" actId="14100"/>
      <pc:docMkLst>
        <pc:docMk/>
      </pc:docMkLst>
      <pc:sldChg chg="mod setBg">
        <pc:chgData name="Madalina Alina Racovita" userId="S::madalina.racovita@endava.com::87f715d1-fd1e-4dd7-a102-046758f6945e" providerId="AD" clId="Web-{41BF5E47-8924-3178-93D7-974721FE25D8}" dt="2019-10-03T11:45:43.042" v="8"/>
        <pc:sldMkLst>
          <pc:docMk/>
          <pc:sldMk cId="3741842501" sldId="265"/>
        </pc:sldMkLst>
      </pc:sldChg>
      <pc:sldChg chg="mod setBg">
        <pc:chgData name="Madalina Alina Racovita" userId="S::madalina.racovita@endava.com::87f715d1-fd1e-4dd7-a102-046758f6945e" providerId="AD" clId="Web-{41BF5E47-8924-3178-93D7-974721FE25D8}" dt="2019-10-03T11:46:15.495" v="11"/>
        <pc:sldMkLst>
          <pc:docMk/>
          <pc:sldMk cId="2698447123" sldId="266"/>
        </pc:sldMkLst>
      </pc:sldChg>
      <pc:sldChg chg="modSp">
        <pc:chgData name="Madalina Alina Racovita" userId="S::madalina.racovita@endava.com::87f715d1-fd1e-4dd7-a102-046758f6945e" providerId="AD" clId="Web-{41BF5E47-8924-3178-93D7-974721FE25D8}" dt="2019-10-03T11:44:57.136" v="1" actId="20577"/>
        <pc:sldMkLst>
          <pc:docMk/>
          <pc:sldMk cId="3646974427" sldId="268"/>
        </pc:sldMkLst>
        <pc:spChg chg="mod">
          <ac:chgData name="Madalina Alina Racovita" userId="S::madalina.racovita@endava.com::87f715d1-fd1e-4dd7-a102-046758f6945e" providerId="AD" clId="Web-{41BF5E47-8924-3178-93D7-974721FE25D8}" dt="2019-10-03T11:44:57.136" v="1" actId="20577"/>
          <ac:spMkLst>
            <pc:docMk/>
            <pc:sldMk cId="3646974427" sldId="268"/>
            <ac:spMk id="2" creationId="{579DA5F0-86F4-4819-871F-8CE7A4D4C8D2}"/>
          </ac:spMkLst>
        </pc:spChg>
      </pc:sldChg>
      <pc:sldChg chg="mod setBg">
        <pc:chgData name="Madalina Alina Racovita" userId="S::madalina.racovita@endava.com::87f715d1-fd1e-4dd7-a102-046758f6945e" providerId="AD" clId="Web-{41BF5E47-8924-3178-93D7-974721FE25D8}" dt="2019-10-03T11:46:03.652" v="10"/>
        <pc:sldMkLst>
          <pc:docMk/>
          <pc:sldMk cId="687729554" sldId="271"/>
        </pc:sldMkLst>
      </pc:sldChg>
      <pc:sldChg chg="mod setBg">
        <pc:chgData name="Madalina Alina Racovita" userId="S::madalina.racovita@endava.com::87f715d1-fd1e-4dd7-a102-046758f6945e" providerId="AD" clId="Web-{41BF5E47-8924-3178-93D7-974721FE25D8}" dt="2019-10-03T11:44:52.604" v="0"/>
        <pc:sldMkLst>
          <pc:docMk/>
          <pc:sldMk cId="2072563731" sldId="272"/>
        </pc:sldMkLst>
      </pc:sldChg>
      <pc:sldChg chg="modSp">
        <pc:chgData name="Madalina Alina Racovita" userId="S::madalina.racovita@endava.com::87f715d1-fd1e-4dd7-a102-046758f6945e" providerId="AD" clId="Web-{41BF5E47-8924-3178-93D7-974721FE25D8}" dt="2019-10-03T11:46:57.308" v="18" actId="20577"/>
        <pc:sldMkLst>
          <pc:docMk/>
          <pc:sldMk cId="2995949782" sldId="276"/>
        </pc:sldMkLst>
        <pc:spChg chg="mod">
          <ac:chgData name="Madalina Alina Racovita" userId="S::madalina.racovita@endava.com::87f715d1-fd1e-4dd7-a102-046758f6945e" providerId="AD" clId="Web-{41BF5E47-8924-3178-93D7-974721FE25D8}" dt="2019-10-03T11:46:57.308" v="18" actId="20577"/>
          <ac:spMkLst>
            <pc:docMk/>
            <pc:sldMk cId="2995949782" sldId="276"/>
            <ac:spMk id="2" creationId="{41F00EA5-3459-44A2-943B-ACA6512745BC}"/>
          </ac:spMkLst>
        </pc:spChg>
      </pc:sldChg>
      <pc:sldChg chg="addSp delSp modSp">
        <pc:chgData name="Madalina Alina Racovita" userId="S::madalina.racovita@endava.com::87f715d1-fd1e-4dd7-a102-046758f6945e" providerId="AD" clId="Web-{41BF5E47-8924-3178-93D7-974721FE25D8}" dt="2019-10-03T12:25:58.533" v="103" actId="20577"/>
        <pc:sldMkLst>
          <pc:docMk/>
          <pc:sldMk cId="2756544002" sldId="282"/>
        </pc:sldMkLst>
        <pc:spChg chg="mod ord">
          <ac:chgData name="Madalina Alina Racovita" userId="S::madalina.racovita@endava.com::87f715d1-fd1e-4dd7-a102-046758f6945e" providerId="AD" clId="Web-{41BF5E47-8924-3178-93D7-974721FE25D8}" dt="2019-10-03T12:25:58.533" v="103" actId="20577"/>
          <ac:spMkLst>
            <pc:docMk/>
            <pc:sldMk cId="2756544002" sldId="282"/>
            <ac:spMk id="6" creationId="{58212270-9904-4E4C-9B58-28FC63290876}"/>
          </ac:spMkLst>
        </pc:spChg>
        <pc:spChg chg="del">
          <ac:chgData name="Madalina Alina Racovita" userId="S::madalina.racovita@endava.com::87f715d1-fd1e-4dd7-a102-046758f6945e" providerId="AD" clId="Web-{41BF5E47-8924-3178-93D7-974721FE25D8}" dt="2019-10-03T11:55:35.639" v="90"/>
          <ac:spMkLst>
            <pc:docMk/>
            <pc:sldMk cId="2756544002" sldId="282"/>
            <ac:spMk id="8" creationId="{A4AC5506-6312-4701-8D3C-40187889A947}"/>
          </ac:spMkLst>
        </pc:spChg>
        <pc:spChg chg="add del">
          <ac:chgData name="Madalina Alina Racovita" userId="S::madalina.racovita@endava.com::87f715d1-fd1e-4dd7-a102-046758f6945e" providerId="AD" clId="Web-{41BF5E47-8924-3178-93D7-974721FE25D8}" dt="2019-10-03T11:55:55.279" v="94"/>
          <ac:spMkLst>
            <pc:docMk/>
            <pc:sldMk cId="2756544002" sldId="282"/>
            <ac:spMk id="10" creationId="{37C89E4B-3C9F-44B9-8B86-D9E3D112D8EC}"/>
          </ac:spMkLst>
        </pc:spChg>
        <pc:spChg chg="add del">
          <ac:chgData name="Madalina Alina Racovita" userId="S::madalina.racovita@endava.com::87f715d1-fd1e-4dd7-a102-046758f6945e" providerId="AD" clId="Web-{41BF5E47-8924-3178-93D7-974721FE25D8}" dt="2019-10-03T11:55:55.279" v="94"/>
          <ac:spMkLst>
            <pc:docMk/>
            <pc:sldMk cId="2756544002" sldId="282"/>
            <ac:spMk id="22" creationId="{5B704D37-82A5-4BBE-9561-3CAB6DCF188D}"/>
          </ac:spMkLst>
        </pc:spChg>
        <pc:picChg chg="del">
          <ac:chgData name="Madalina Alina Racovita" userId="S::madalina.racovita@endava.com::87f715d1-fd1e-4dd7-a102-046758f6945e" providerId="AD" clId="Web-{41BF5E47-8924-3178-93D7-974721FE25D8}" dt="2019-10-03T11:55:12.029" v="87"/>
          <ac:picMkLst>
            <pc:docMk/>
            <pc:sldMk cId="2756544002" sldId="282"/>
            <ac:picMk id="2" creationId="{FF4155FB-98FD-4F01-B023-8E020BCA0A33}"/>
          </ac:picMkLst>
        </pc:picChg>
        <pc:picChg chg="add mod">
          <ac:chgData name="Madalina Alina Racovita" userId="S::madalina.racovita@endava.com::87f715d1-fd1e-4dd7-a102-046758f6945e" providerId="AD" clId="Web-{41BF5E47-8924-3178-93D7-974721FE25D8}" dt="2019-10-03T11:55:53.779" v="93" actId="1076"/>
          <ac:picMkLst>
            <pc:docMk/>
            <pc:sldMk cId="2756544002" sldId="282"/>
            <ac:picMk id="3" creationId="{73F6D8EA-102B-4987-84AA-9F3EA36DDCF4}"/>
          </ac:picMkLst>
        </pc:picChg>
        <pc:cxnChg chg="add del">
          <ac:chgData name="Madalina Alina Racovita" userId="S::madalina.racovita@endava.com::87f715d1-fd1e-4dd7-a102-046758f6945e" providerId="AD" clId="Web-{41BF5E47-8924-3178-93D7-974721FE25D8}" dt="2019-10-03T11:55:55.279" v="94"/>
          <ac:cxnSpMkLst>
            <pc:docMk/>
            <pc:sldMk cId="2756544002" sldId="282"/>
            <ac:cxnSpMk id="15" creationId="{AA2EAA10-076F-46BD-8F0F-B9A2FB77A85C}"/>
          </ac:cxnSpMkLst>
        </pc:cxnChg>
        <pc:cxnChg chg="add del">
          <ac:chgData name="Madalina Alina Racovita" userId="S::madalina.racovita@endava.com::87f715d1-fd1e-4dd7-a102-046758f6945e" providerId="AD" clId="Web-{41BF5E47-8924-3178-93D7-974721FE25D8}" dt="2019-10-03T11:55:55.279" v="94"/>
          <ac:cxnSpMkLst>
            <pc:docMk/>
            <pc:sldMk cId="2756544002" sldId="282"/>
            <ac:cxnSpMk id="17" creationId="{D891E407-403B-4764-86C9-33A56D3BCAA3}"/>
          </ac:cxnSpMkLst>
        </pc:cxnChg>
      </pc:sldChg>
      <pc:sldChg chg="addSp modSp new">
        <pc:chgData name="Madalina Alina Racovita" userId="S::madalina.racovita@endava.com::87f715d1-fd1e-4dd7-a102-046758f6945e" providerId="AD" clId="Web-{41BF5E47-8924-3178-93D7-974721FE25D8}" dt="2019-10-03T12:29:02.750" v="128" actId="14100"/>
        <pc:sldMkLst>
          <pc:docMk/>
          <pc:sldMk cId="1387422490" sldId="284"/>
        </pc:sldMkLst>
        <pc:spChg chg="add mod">
          <ac:chgData name="Madalina Alina Racovita" userId="S::madalina.racovita@endava.com::87f715d1-fd1e-4dd7-a102-046758f6945e" providerId="AD" clId="Web-{41BF5E47-8924-3178-93D7-974721FE25D8}" dt="2019-10-03T12:27:28.204" v="112" actId="20577"/>
          <ac:spMkLst>
            <pc:docMk/>
            <pc:sldMk cId="1387422490" sldId="284"/>
            <ac:spMk id="2" creationId="{7AA038B2-B8FF-4F92-9D47-2B53506D2FF0}"/>
          </ac:spMkLst>
        </pc:spChg>
        <pc:cxnChg chg="add mod">
          <ac:chgData name="Madalina Alina Racovita" userId="S::madalina.racovita@endava.com::87f715d1-fd1e-4dd7-a102-046758f6945e" providerId="AD" clId="Web-{41BF5E47-8924-3178-93D7-974721FE25D8}" dt="2019-10-03T12:29:02.750" v="128" actId="14100"/>
          <ac:cxnSpMkLst>
            <pc:docMk/>
            <pc:sldMk cId="1387422490" sldId="284"/>
            <ac:cxnSpMk id="3" creationId="{2C0ABBAF-8E4D-47F5-8D10-1CD347B59D74}"/>
          </ac:cxnSpMkLst>
        </pc:cxnChg>
      </pc:sldChg>
    </pc:docChg>
  </pc:docChgLst>
  <pc:docChgLst>
    <pc:chgData name="Madalina Alina Racovita" userId="S::madalina.racovita@endava.com::87f715d1-fd1e-4dd7-a102-046758f6945e" providerId="AD" clId="Web-{AB2B5DBC-AC6B-2C5C-C377-CBCC8DFB281B}"/>
    <pc:docChg chg="addSld delSld modSld">
      <pc:chgData name="Madalina Alina Racovita" userId="S::madalina.racovita@endava.com::87f715d1-fd1e-4dd7-a102-046758f6945e" providerId="AD" clId="Web-{AB2B5DBC-AC6B-2C5C-C377-CBCC8DFB281B}" dt="2019-10-02T19:04:01.106" v="605" actId="1076"/>
      <pc:docMkLst>
        <pc:docMk/>
      </pc:docMkLst>
      <pc:sldChg chg="modSp">
        <pc:chgData name="Madalina Alina Racovita" userId="S::madalina.racovita@endava.com::87f715d1-fd1e-4dd7-a102-046758f6945e" providerId="AD" clId="Web-{AB2B5DBC-AC6B-2C5C-C377-CBCC8DFB281B}" dt="2019-10-02T15:35:02.457" v="50" actId="20577"/>
        <pc:sldMkLst>
          <pc:docMk/>
          <pc:sldMk cId="3741842501" sldId="265"/>
        </pc:sldMkLst>
        <pc:spChg chg="mod">
          <ac:chgData name="Madalina Alina Racovita" userId="S::madalina.racovita@endava.com::87f715d1-fd1e-4dd7-a102-046758f6945e" providerId="AD" clId="Web-{AB2B5DBC-AC6B-2C5C-C377-CBCC8DFB281B}" dt="2019-10-02T15:35:02.457" v="50" actId="20577"/>
          <ac:spMkLst>
            <pc:docMk/>
            <pc:sldMk cId="3741842501" sldId="265"/>
            <ac:spMk id="3" creationId="{C2A20971-4015-4A93-A67F-7C8107841452}"/>
          </ac:spMkLst>
        </pc:spChg>
      </pc:sldChg>
      <pc:sldChg chg="modSp">
        <pc:chgData name="Madalina Alina Racovita" userId="S::madalina.racovita@endava.com::87f715d1-fd1e-4dd7-a102-046758f6945e" providerId="AD" clId="Web-{AB2B5DBC-AC6B-2C5C-C377-CBCC8DFB281B}" dt="2019-10-02T15:34:26.504" v="38" actId="20577"/>
        <pc:sldMkLst>
          <pc:docMk/>
          <pc:sldMk cId="3646974427" sldId="268"/>
        </pc:sldMkLst>
        <pc:spChg chg="mod">
          <ac:chgData name="Madalina Alina Racovita" userId="S::madalina.racovita@endava.com::87f715d1-fd1e-4dd7-a102-046758f6945e" providerId="AD" clId="Web-{AB2B5DBC-AC6B-2C5C-C377-CBCC8DFB281B}" dt="2019-10-02T15:34:26.504" v="38" actId="20577"/>
          <ac:spMkLst>
            <pc:docMk/>
            <pc:sldMk cId="3646974427" sldId="268"/>
            <ac:spMk id="2" creationId="{579DA5F0-86F4-4819-871F-8CE7A4D4C8D2}"/>
          </ac:spMkLst>
        </pc:spChg>
      </pc:sldChg>
      <pc:sldChg chg="modSp">
        <pc:chgData name="Madalina Alina Racovita" userId="S::madalina.racovita@endava.com::87f715d1-fd1e-4dd7-a102-046758f6945e" providerId="AD" clId="Web-{AB2B5DBC-AC6B-2C5C-C377-CBCC8DFB281B}" dt="2019-10-02T15:34:35.457" v="42" actId="20577"/>
        <pc:sldMkLst>
          <pc:docMk/>
          <pc:sldMk cId="3019750663" sldId="269"/>
        </pc:sldMkLst>
        <pc:spChg chg="mod">
          <ac:chgData name="Madalina Alina Racovita" userId="S::madalina.racovita@endava.com::87f715d1-fd1e-4dd7-a102-046758f6945e" providerId="AD" clId="Web-{AB2B5DBC-AC6B-2C5C-C377-CBCC8DFB281B}" dt="2019-10-02T15:34:35.457" v="42" actId="20577"/>
          <ac:spMkLst>
            <pc:docMk/>
            <pc:sldMk cId="3019750663" sldId="269"/>
            <ac:spMk id="13" creationId="{AF71C667-A3C6-48B4-8DED-ABB5B3D6485F}"/>
          </ac:spMkLst>
        </pc:spChg>
      </pc:sldChg>
      <pc:sldChg chg="modSp">
        <pc:chgData name="Madalina Alina Racovita" userId="S::madalina.racovita@endava.com::87f715d1-fd1e-4dd7-a102-046758f6945e" providerId="AD" clId="Web-{AB2B5DBC-AC6B-2C5C-C377-CBCC8DFB281B}" dt="2019-10-02T15:35:16.442" v="52" actId="20577"/>
        <pc:sldMkLst>
          <pc:docMk/>
          <pc:sldMk cId="3201067449" sldId="270"/>
        </pc:sldMkLst>
        <pc:spChg chg="mod">
          <ac:chgData name="Madalina Alina Racovita" userId="S::madalina.racovita@endava.com::87f715d1-fd1e-4dd7-a102-046758f6945e" providerId="AD" clId="Web-{AB2B5DBC-AC6B-2C5C-C377-CBCC8DFB281B}" dt="2019-10-02T15:35:16.442" v="52" actId="20577"/>
          <ac:spMkLst>
            <pc:docMk/>
            <pc:sldMk cId="3201067449" sldId="270"/>
            <ac:spMk id="6" creationId="{6251B685-0455-44BB-BD0F-32F274A01C21}"/>
          </ac:spMkLst>
        </pc:spChg>
      </pc:sldChg>
      <pc:sldChg chg="modSp mod setBg">
        <pc:chgData name="Madalina Alina Racovita" userId="S::madalina.racovita@endava.com::87f715d1-fd1e-4dd7-a102-046758f6945e" providerId="AD" clId="Web-{AB2B5DBC-AC6B-2C5C-C377-CBCC8DFB281B}" dt="2019-10-02T18:25:20.999" v="373" actId="20577"/>
        <pc:sldMkLst>
          <pc:docMk/>
          <pc:sldMk cId="2631264855" sldId="275"/>
        </pc:sldMkLst>
        <pc:spChg chg="mod">
          <ac:chgData name="Madalina Alina Racovita" userId="S::madalina.racovita@endava.com::87f715d1-fd1e-4dd7-a102-046758f6945e" providerId="AD" clId="Web-{AB2B5DBC-AC6B-2C5C-C377-CBCC8DFB281B}" dt="2019-10-02T18:25:20.999" v="373" actId="20577"/>
          <ac:spMkLst>
            <pc:docMk/>
            <pc:sldMk cId="2631264855" sldId="275"/>
            <ac:spMk id="7" creationId="{9E488EE8-E326-48FD-BD5F-DF1ED50ECD8A}"/>
          </ac:spMkLst>
        </pc:spChg>
      </pc:sldChg>
      <pc:sldChg chg="modSp">
        <pc:chgData name="Madalina Alina Racovita" userId="S::madalina.racovita@endava.com::87f715d1-fd1e-4dd7-a102-046758f6945e" providerId="AD" clId="Web-{AB2B5DBC-AC6B-2C5C-C377-CBCC8DFB281B}" dt="2019-10-02T18:08:06.546" v="223" actId="20577"/>
        <pc:sldMkLst>
          <pc:docMk/>
          <pc:sldMk cId="2995949782" sldId="276"/>
        </pc:sldMkLst>
        <pc:spChg chg="mod">
          <ac:chgData name="Madalina Alina Racovita" userId="S::madalina.racovita@endava.com::87f715d1-fd1e-4dd7-a102-046758f6945e" providerId="AD" clId="Web-{AB2B5DBC-AC6B-2C5C-C377-CBCC8DFB281B}" dt="2019-10-02T18:08:06.546" v="223" actId="20577"/>
          <ac:spMkLst>
            <pc:docMk/>
            <pc:sldMk cId="2995949782" sldId="276"/>
            <ac:spMk id="2" creationId="{41F00EA5-3459-44A2-943B-ACA6512745BC}"/>
          </ac:spMkLst>
        </pc:spChg>
      </pc:sldChg>
      <pc:sldChg chg="modSp">
        <pc:chgData name="Madalina Alina Racovita" userId="S::madalina.racovita@endava.com::87f715d1-fd1e-4dd7-a102-046758f6945e" providerId="AD" clId="Web-{AB2B5DBC-AC6B-2C5C-C377-CBCC8DFB281B}" dt="2019-10-02T15:37:49.021" v="109" actId="20577"/>
        <pc:sldMkLst>
          <pc:docMk/>
          <pc:sldMk cId="28532004" sldId="277"/>
        </pc:sldMkLst>
        <pc:spChg chg="mod">
          <ac:chgData name="Madalina Alina Racovita" userId="S::madalina.racovita@endava.com::87f715d1-fd1e-4dd7-a102-046758f6945e" providerId="AD" clId="Web-{AB2B5DBC-AC6B-2C5C-C377-CBCC8DFB281B}" dt="2019-10-02T15:37:49.021" v="109" actId="20577"/>
          <ac:spMkLst>
            <pc:docMk/>
            <pc:sldMk cId="28532004" sldId="277"/>
            <ac:spMk id="2" creationId="{D913330D-3430-49D5-855A-3AE8C9B45393}"/>
          </ac:spMkLst>
        </pc:spChg>
      </pc:sldChg>
      <pc:sldChg chg="addSp modSp new del">
        <pc:chgData name="Madalina Alina Racovita" userId="S::madalina.racovita@endava.com::87f715d1-fd1e-4dd7-a102-046758f6945e" providerId="AD" clId="Web-{AB2B5DBC-AC6B-2C5C-C377-CBCC8DFB281B}" dt="2019-10-02T18:21:56.425" v="360"/>
        <pc:sldMkLst>
          <pc:docMk/>
          <pc:sldMk cId="4204299879" sldId="279"/>
        </pc:sldMkLst>
        <pc:spChg chg="add mod">
          <ac:chgData name="Madalina Alina Racovita" userId="S::madalina.racovita@endava.com::87f715d1-fd1e-4dd7-a102-046758f6945e" providerId="AD" clId="Web-{AB2B5DBC-AC6B-2C5C-C377-CBCC8DFB281B}" dt="2019-10-02T18:17:53.477" v="309" actId="20577"/>
          <ac:spMkLst>
            <pc:docMk/>
            <pc:sldMk cId="4204299879" sldId="279"/>
            <ac:spMk id="2" creationId="{1E904C7A-ED21-4383-81A1-3788F830D08E}"/>
          </ac:spMkLst>
        </pc:spChg>
        <pc:spChg chg="add mod">
          <ac:chgData name="Madalina Alina Racovita" userId="S::madalina.racovita@endava.com::87f715d1-fd1e-4dd7-a102-046758f6945e" providerId="AD" clId="Web-{AB2B5DBC-AC6B-2C5C-C377-CBCC8DFB281B}" dt="2019-10-02T18:18:22.273" v="317" actId="20577"/>
          <ac:spMkLst>
            <pc:docMk/>
            <pc:sldMk cId="4204299879" sldId="279"/>
            <ac:spMk id="3" creationId="{6F43B341-1B66-4B76-9664-680794CA667E}"/>
          </ac:spMkLst>
        </pc:spChg>
      </pc:sldChg>
      <pc:sldChg chg="addSp delSp modSp new mod setBg">
        <pc:chgData name="Madalina Alina Racovita" userId="S::madalina.racovita@endava.com::87f715d1-fd1e-4dd7-a102-046758f6945e" providerId="AD" clId="Web-{AB2B5DBC-AC6B-2C5C-C377-CBCC8DFB281B}" dt="2019-10-02T18:21:49.253" v="359" actId="1076"/>
        <pc:sldMkLst>
          <pc:docMk/>
          <pc:sldMk cId="3525968319" sldId="280"/>
        </pc:sldMkLst>
        <pc:spChg chg="add mod">
          <ac:chgData name="Madalina Alina Racovita" userId="S::madalina.racovita@endava.com::87f715d1-fd1e-4dd7-a102-046758f6945e" providerId="AD" clId="Web-{AB2B5DBC-AC6B-2C5C-C377-CBCC8DFB281B}" dt="2019-10-02T18:21:37.003" v="356" actId="20577"/>
          <ac:spMkLst>
            <pc:docMk/>
            <pc:sldMk cId="3525968319" sldId="280"/>
            <ac:spMk id="6" creationId="{E538DFA2-8382-41EF-A848-896E052B9C26}"/>
          </ac:spMkLst>
        </pc:spChg>
        <pc:spChg chg="add mod">
          <ac:chgData name="Madalina Alina Racovita" userId="S::madalina.racovita@endava.com::87f715d1-fd1e-4dd7-a102-046758f6945e" providerId="AD" clId="Web-{AB2B5DBC-AC6B-2C5C-C377-CBCC8DFB281B}" dt="2019-10-02T18:21:49.253" v="359" actId="1076"/>
          <ac:spMkLst>
            <pc:docMk/>
            <pc:sldMk cId="3525968319" sldId="280"/>
            <ac:spMk id="7" creationId="{ECFCDD91-6B33-41C5-AD4A-A60C26AC2A71}"/>
          </ac:spMkLst>
        </pc:spChg>
        <pc:picChg chg="add del mod">
          <ac:chgData name="Madalina Alina Racovita" userId="S::madalina.racovita@endava.com::87f715d1-fd1e-4dd7-a102-046758f6945e" providerId="AD" clId="Web-{AB2B5DBC-AC6B-2C5C-C377-CBCC8DFB281B}" dt="2019-10-02T18:17:30.290" v="306"/>
          <ac:picMkLst>
            <pc:docMk/>
            <pc:sldMk cId="3525968319" sldId="280"/>
            <ac:picMk id="2" creationId="{1AAC69CE-C39A-471F-AA5B-83EC437F9E43}"/>
          </ac:picMkLst>
        </pc:picChg>
        <pc:picChg chg="add mod">
          <ac:chgData name="Madalina Alina Racovita" userId="S::madalina.racovita@endava.com::87f715d1-fd1e-4dd7-a102-046758f6945e" providerId="AD" clId="Web-{AB2B5DBC-AC6B-2C5C-C377-CBCC8DFB281B}" dt="2019-10-02T18:17:34.852" v="308"/>
          <ac:picMkLst>
            <pc:docMk/>
            <pc:sldMk cId="3525968319" sldId="280"/>
            <ac:picMk id="4" creationId="{558C3052-1A3C-4BA5-AD26-22EB4C39B25E}"/>
          </ac:picMkLst>
        </pc:picChg>
      </pc:sldChg>
      <pc:sldChg chg="addSp delSp modSp new">
        <pc:chgData name="Madalina Alina Racovita" userId="S::madalina.racovita@endava.com::87f715d1-fd1e-4dd7-a102-046758f6945e" providerId="AD" clId="Web-{AB2B5DBC-AC6B-2C5C-C377-CBCC8DFB281B}" dt="2019-10-02T18:46:56.393" v="509" actId="1076"/>
        <pc:sldMkLst>
          <pc:docMk/>
          <pc:sldMk cId="2835616175" sldId="281"/>
        </pc:sldMkLst>
        <pc:spChg chg="add del mod">
          <ac:chgData name="Madalina Alina Racovita" userId="S::madalina.racovita@endava.com::87f715d1-fd1e-4dd7-a102-046758f6945e" providerId="AD" clId="Web-{AB2B5DBC-AC6B-2C5C-C377-CBCC8DFB281B}" dt="2019-10-02T18:35:35.658" v="388"/>
          <ac:spMkLst>
            <pc:docMk/>
            <pc:sldMk cId="2835616175" sldId="281"/>
            <ac:spMk id="4" creationId="{DB8F8175-3C76-45AC-A461-58E4DFB9DCD5}"/>
          </ac:spMkLst>
        </pc:spChg>
        <pc:spChg chg="add mod">
          <ac:chgData name="Madalina Alina Racovita" userId="S::madalina.racovita@endava.com::87f715d1-fd1e-4dd7-a102-046758f6945e" providerId="AD" clId="Web-{AB2B5DBC-AC6B-2C5C-C377-CBCC8DFB281B}" dt="2019-10-02T18:38:22.654" v="432" actId="1076"/>
          <ac:spMkLst>
            <pc:docMk/>
            <pc:sldMk cId="2835616175" sldId="281"/>
            <ac:spMk id="5" creationId="{37A877FD-99F3-4D2E-B618-ACE43A7C9E8C}"/>
          </ac:spMkLst>
        </pc:spChg>
        <pc:spChg chg="add mod">
          <ac:chgData name="Madalina Alina Racovita" userId="S::madalina.racovita@endava.com::87f715d1-fd1e-4dd7-a102-046758f6945e" providerId="AD" clId="Web-{AB2B5DBC-AC6B-2C5C-C377-CBCC8DFB281B}" dt="2019-10-02T18:38:15.889" v="431" actId="1076"/>
          <ac:spMkLst>
            <pc:docMk/>
            <pc:sldMk cId="2835616175" sldId="281"/>
            <ac:spMk id="6" creationId="{E3323F2B-F00A-454B-8992-2F6CA5904EED}"/>
          </ac:spMkLst>
        </pc:spChg>
        <pc:spChg chg="add mod">
          <ac:chgData name="Madalina Alina Racovita" userId="S::madalina.racovita@endava.com::87f715d1-fd1e-4dd7-a102-046758f6945e" providerId="AD" clId="Web-{AB2B5DBC-AC6B-2C5C-C377-CBCC8DFB281B}" dt="2019-10-02T18:46:41.909" v="508" actId="20577"/>
          <ac:spMkLst>
            <pc:docMk/>
            <pc:sldMk cId="2835616175" sldId="281"/>
            <ac:spMk id="11" creationId="{0DB2D6FA-271C-480B-BD84-399D2029A0E8}"/>
          </ac:spMkLst>
        </pc:spChg>
        <pc:picChg chg="add mod">
          <ac:chgData name="Madalina Alina Racovita" userId="S::madalina.racovita@endava.com::87f715d1-fd1e-4dd7-a102-046758f6945e" providerId="AD" clId="Web-{AB2B5DBC-AC6B-2C5C-C377-CBCC8DFB281B}" dt="2019-10-02T18:36:15.407" v="395" actId="1076"/>
          <ac:picMkLst>
            <pc:docMk/>
            <pc:sldMk cId="2835616175" sldId="281"/>
            <ac:picMk id="2" creationId="{E0CF4623-B75F-4568-BDFB-3C23DEB4FABF}"/>
          </ac:picMkLst>
        </pc:picChg>
        <pc:picChg chg="add mod">
          <ac:chgData name="Madalina Alina Racovita" userId="S::madalina.racovita@endava.com::87f715d1-fd1e-4dd7-a102-046758f6945e" providerId="AD" clId="Web-{AB2B5DBC-AC6B-2C5C-C377-CBCC8DFB281B}" dt="2019-10-02T18:46:19.129" v="497" actId="1076"/>
          <ac:picMkLst>
            <pc:docMk/>
            <pc:sldMk cId="2835616175" sldId="281"/>
            <ac:picMk id="7" creationId="{12F30873-E14F-4400-9105-DFCD578C3D90}"/>
          </ac:picMkLst>
        </pc:picChg>
        <pc:picChg chg="add mod">
          <ac:chgData name="Madalina Alina Racovita" userId="S::madalina.racovita@endava.com::87f715d1-fd1e-4dd7-a102-046758f6945e" providerId="AD" clId="Web-{AB2B5DBC-AC6B-2C5C-C377-CBCC8DFB281B}" dt="2019-10-02T18:44:10.006" v="473" actId="1076"/>
          <ac:picMkLst>
            <pc:docMk/>
            <pc:sldMk cId="2835616175" sldId="281"/>
            <ac:picMk id="9" creationId="{E0530E70-16E7-49A6-B775-89BE36352DD1}"/>
          </ac:picMkLst>
        </pc:picChg>
        <pc:cxnChg chg="add mod">
          <ac:chgData name="Madalina Alina Racovita" userId="S::madalina.racovita@endava.com::87f715d1-fd1e-4dd7-a102-046758f6945e" providerId="AD" clId="Web-{AB2B5DBC-AC6B-2C5C-C377-CBCC8DFB281B}" dt="2019-10-02T18:46:56.393" v="509" actId="1076"/>
          <ac:cxnSpMkLst>
            <pc:docMk/>
            <pc:sldMk cId="2835616175" sldId="281"/>
            <ac:cxnSpMk id="12" creationId="{13CFB120-CF00-4332-8DE8-106BE9F61326}"/>
          </ac:cxnSpMkLst>
        </pc:cxnChg>
      </pc:sldChg>
      <pc:sldChg chg="addSp delSp modSp new mod setBg">
        <pc:chgData name="Madalina Alina Racovita" userId="S::madalina.racovita@endava.com::87f715d1-fd1e-4dd7-a102-046758f6945e" providerId="AD" clId="Web-{AB2B5DBC-AC6B-2C5C-C377-CBCC8DFB281B}" dt="2019-10-02T19:01:57.515" v="596" actId="20577"/>
        <pc:sldMkLst>
          <pc:docMk/>
          <pc:sldMk cId="2756544002" sldId="282"/>
        </pc:sldMkLst>
        <pc:spChg chg="add mod">
          <ac:chgData name="Madalina Alina Racovita" userId="S::madalina.racovita@endava.com::87f715d1-fd1e-4dd7-a102-046758f6945e" providerId="AD" clId="Web-{AB2B5DBC-AC6B-2C5C-C377-CBCC8DFB281B}" dt="2019-10-02T19:01:57.515" v="596" actId="20577"/>
          <ac:spMkLst>
            <pc:docMk/>
            <pc:sldMk cId="2756544002" sldId="282"/>
            <ac:spMk id="6" creationId="{58212270-9904-4E4C-9B58-28FC63290876}"/>
          </ac:spMkLst>
        </pc:spChg>
        <pc:spChg chg="add">
          <ac:chgData name="Madalina Alina Racovita" userId="S::madalina.racovita@endava.com::87f715d1-fd1e-4dd7-a102-046758f6945e" providerId="AD" clId="Web-{AB2B5DBC-AC6B-2C5C-C377-CBCC8DFB281B}" dt="2019-10-02T18:59:29.159" v="562"/>
          <ac:spMkLst>
            <pc:docMk/>
            <pc:sldMk cId="2756544002" sldId="282"/>
            <ac:spMk id="8" creationId="{A4AC5506-6312-4701-8D3C-40187889A947}"/>
          </ac:spMkLst>
        </pc:spChg>
        <pc:spChg chg="add del">
          <ac:chgData name="Madalina Alina Racovita" userId="S::madalina.racovita@endava.com::87f715d1-fd1e-4dd7-a102-046758f6945e" providerId="AD" clId="Web-{AB2B5DBC-AC6B-2C5C-C377-CBCC8DFB281B}" dt="2019-10-02T18:59:29.143" v="561"/>
          <ac:spMkLst>
            <pc:docMk/>
            <pc:sldMk cId="2756544002" sldId="282"/>
            <ac:spMk id="11" creationId="{823AC064-BC96-4F32-8AE1-B2FD38754823}"/>
          </ac:spMkLst>
        </pc:spChg>
        <pc:picChg chg="add mod ord">
          <ac:chgData name="Madalina Alina Racovita" userId="S::madalina.racovita@endava.com::87f715d1-fd1e-4dd7-a102-046758f6945e" providerId="AD" clId="Web-{AB2B5DBC-AC6B-2C5C-C377-CBCC8DFB281B}" dt="2019-10-02T18:59:29.159" v="562"/>
          <ac:picMkLst>
            <pc:docMk/>
            <pc:sldMk cId="2756544002" sldId="282"/>
            <ac:picMk id="2" creationId="{FF4155FB-98FD-4F01-B023-8E020BCA0A33}"/>
          </ac:picMkLst>
        </pc:picChg>
        <pc:picChg chg="add del mod">
          <ac:chgData name="Madalina Alina Racovita" userId="S::madalina.racovita@endava.com::87f715d1-fd1e-4dd7-a102-046758f6945e" providerId="AD" clId="Web-{AB2B5DBC-AC6B-2C5C-C377-CBCC8DFB281B}" dt="2019-10-02T18:57:36.739" v="535"/>
          <ac:picMkLst>
            <pc:docMk/>
            <pc:sldMk cId="2756544002" sldId="282"/>
            <ac:picMk id="4" creationId="{1B260D97-7AFC-42B1-A82F-176C6BCBD390}"/>
          </ac:picMkLst>
        </pc:picChg>
        <pc:cxnChg chg="add del">
          <ac:chgData name="Madalina Alina Racovita" userId="S::madalina.racovita@endava.com::87f715d1-fd1e-4dd7-a102-046758f6945e" providerId="AD" clId="Web-{AB2B5DBC-AC6B-2C5C-C377-CBCC8DFB281B}" dt="2019-10-02T18:59:29.143" v="561"/>
          <ac:cxnSpMkLst>
            <pc:docMk/>
            <pc:sldMk cId="2756544002" sldId="282"/>
            <ac:cxnSpMk id="13" creationId="{7E7C77BC-7138-40B1-A15B-20F57A494629}"/>
          </ac:cxnSpMkLst>
        </pc:cxnChg>
      </pc:sldChg>
      <pc:sldChg chg="addSp modSp new">
        <pc:chgData name="Madalina Alina Racovita" userId="S::madalina.racovita@endava.com::87f715d1-fd1e-4dd7-a102-046758f6945e" providerId="AD" clId="Web-{AB2B5DBC-AC6B-2C5C-C377-CBCC8DFB281B}" dt="2019-10-02T19:04:01.106" v="605" actId="1076"/>
        <pc:sldMkLst>
          <pc:docMk/>
          <pc:sldMk cId="1259569199" sldId="283"/>
        </pc:sldMkLst>
        <pc:picChg chg="add mod">
          <ac:chgData name="Madalina Alina Racovita" userId="S::madalina.racovita@endava.com::87f715d1-fd1e-4dd7-a102-046758f6945e" providerId="AD" clId="Web-{AB2B5DBC-AC6B-2C5C-C377-CBCC8DFB281B}" dt="2019-10-02T19:04:01.106" v="605" actId="1076"/>
          <ac:picMkLst>
            <pc:docMk/>
            <pc:sldMk cId="1259569199" sldId="283"/>
            <ac:picMk id="2" creationId="{8F76AE1B-037E-4C5D-96DD-D896F551690E}"/>
          </ac:picMkLst>
        </pc:picChg>
      </pc:sldChg>
    </pc:docChg>
  </pc:docChgLst>
  <pc:docChgLst>
    <pc:chgData name="Madalina Alina Racovita" userId="S::madalina.racovita@endava.com::87f715d1-fd1e-4dd7-a102-046758f6945e" providerId="AD" clId="Web-{3227C849-48D8-68A0-7058-96A47C807214}"/>
    <pc:docChg chg="modSld">
      <pc:chgData name="Madalina Alina Racovita" userId="S::madalina.racovita@endava.com::87f715d1-fd1e-4dd7-a102-046758f6945e" providerId="AD" clId="Web-{3227C849-48D8-68A0-7058-96A47C807214}" dt="2019-10-03T12:40:47.842" v="150" actId="20577"/>
      <pc:docMkLst>
        <pc:docMk/>
      </pc:docMkLst>
      <pc:sldChg chg="addSp delSp modSp">
        <pc:chgData name="Madalina Alina Racovita" userId="S::madalina.racovita@endava.com::87f715d1-fd1e-4dd7-a102-046758f6945e" providerId="AD" clId="Web-{3227C849-48D8-68A0-7058-96A47C807214}" dt="2019-10-03T12:40:47.217" v="148" actId="20577"/>
        <pc:sldMkLst>
          <pc:docMk/>
          <pc:sldMk cId="3525968319" sldId="280"/>
        </pc:sldMkLst>
        <pc:spChg chg="add del mod">
          <ac:chgData name="Madalina Alina Racovita" userId="S::madalina.racovita@endava.com::87f715d1-fd1e-4dd7-a102-046758f6945e" providerId="AD" clId="Web-{3227C849-48D8-68A0-7058-96A47C807214}" dt="2019-10-03T12:40:47.217" v="148" actId="20577"/>
          <ac:spMkLst>
            <pc:docMk/>
            <pc:sldMk cId="3525968319" sldId="280"/>
            <ac:spMk id="6" creationId="{E538DFA2-8382-41EF-A848-896E052B9C26}"/>
          </ac:spMkLst>
        </pc:spChg>
        <pc:spChg chg="add del mod">
          <ac:chgData name="Madalina Alina Racovita" userId="S::madalina.racovita@endava.com::87f715d1-fd1e-4dd7-a102-046758f6945e" providerId="AD" clId="Web-{3227C849-48D8-68A0-7058-96A47C807214}" dt="2019-10-03T12:40:34.952" v="140" actId="20577"/>
          <ac:spMkLst>
            <pc:docMk/>
            <pc:sldMk cId="3525968319" sldId="280"/>
            <ac:spMk id="7" creationId="{ECFCDD91-6B33-41C5-AD4A-A60C26AC2A71}"/>
          </ac:spMkLst>
        </pc:spChg>
        <pc:picChg chg="add del mod">
          <ac:chgData name="Madalina Alina Racovita" userId="S::madalina.racovita@endava.com::87f715d1-fd1e-4dd7-a102-046758f6945e" providerId="AD" clId="Web-{3227C849-48D8-68A0-7058-96A47C807214}" dt="2019-10-03T12:38:46.765" v="108"/>
          <ac:picMkLst>
            <pc:docMk/>
            <pc:sldMk cId="3525968319" sldId="280"/>
            <ac:picMk id="3" creationId="{E6492102-3AD4-4D2C-A2BD-C8111E1B8F94}"/>
          </ac:picMkLst>
        </pc:picChg>
        <pc:picChg chg="add del">
          <ac:chgData name="Madalina Alina Racovita" userId="S::madalina.racovita@endava.com::87f715d1-fd1e-4dd7-a102-046758f6945e" providerId="AD" clId="Web-{3227C849-48D8-68A0-7058-96A47C807214}" dt="2019-10-03T12:32:04.750" v="2"/>
          <ac:picMkLst>
            <pc:docMk/>
            <pc:sldMk cId="3525968319" sldId="280"/>
            <ac:picMk id="4" creationId="{558C3052-1A3C-4BA5-AD26-22EB4C39B25E}"/>
          </ac:picMkLst>
        </pc:picChg>
        <pc:picChg chg="add del mod">
          <ac:chgData name="Madalina Alina Racovita" userId="S::madalina.racovita@endava.com::87f715d1-fd1e-4dd7-a102-046758f6945e" providerId="AD" clId="Web-{3227C849-48D8-68A0-7058-96A47C807214}" dt="2019-10-03T12:38:51.233" v="111"/>
          <ac:picMkLst>
            <pc:docMk/>
            <pc:sldMk cId="3525968319" sldId="280"/>
            <ac:picMk id="8" creationId="{61DCC36C-3B21-4AA0-B948-03D10282C7FB}"/>
          </ac:picMkLst>
        </pc:picChg>
        <pc:picChg chg="add mod">
          <ac:chgData name="Madalina Alina Racovita" userId="S::madalina.racovita@endava.com::87f715d1-fd1e-4dd7-a102-046758f6945e" providerId="AD" clId="Web-{3227C849-48D8-68A0-7058-96A47C807214}" dt="2019-10-03T12:39:48.967" v="124" actId="1076"/>
          <ac:picMkLst>
            <pc:docMk/>
            <pc:sldMk cId="3525968319" sldId="280"/>
            <ac:picMk id="10" creationId="{24E2A3D6-97D5-469B-8039-D869A9C158C5}"/>
          </ac:picMkLst>
        </pc:picChg>
        <pc:cxnChg chg="add del mod">
          <ac:chgData name="Madalina Alina Racovita" userId="S::madalina.racovita@endava.com::87f715d1-fd1e-4dd7-a102-046758f6945e" providerId="AD" clId="Web-{3227C849-48D8-68A0-7058-96A47C807214}" dt="2019-10-03T12:39:44.217" v="123" actId="14100"/>
          <ac:cxnSpMkLst>
            <pc:docMk/>
            <pc:sldMk cId="3525968319" sldId="280"/>
            <ac:cxnSpMk id="2" creationId="{C9BDAFE0-CB24-41C6-AAC9-0DFFC11C980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5D038-7C9A-4172-8C1E-1D97FD0D6645}"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2FEB1-19B3-4CD5-8492-39F6B8268460}" type="slidenum">
              <a:rPr lang="en-US" smtClean="0"/>
              <a:t>‹#›</a:t>
            </a:fld>
            <a:endParaRPr lang="en-US"/>
          </a:p>
        </p:txBody>
      </p:sp>
    </p:spTree>
    <p:extLst>
      <p:ext uri="{BB962C8B-B14F-4D97-AF65-F5344CB8AC3E}">
        <p14:creationId xmlns:p14="http://schemas.microsoft.com/office/powerpoint/2010/main" val="154977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a:t>
            </a:fld>
            <a:endParaRPr lang="en-US"/>
          </a:p>
        </p:txBody>
      </p:sp>
    </p:spTree>
    <p:extLst>
      <p:ext uri="{BB962C8B-B14F-4D97-AF65-F5344CB8AC3E}">
        <p14:creationId xmlns:p14="http://schemas.microsoft.com/office/powerpoint/2010/main" val="366083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10</a:t>
            </a:fld>
            <a:endParaRPr lang="en-US"/>
          </a:p>
        </p:txBody>
      </p:sp>
    </p:spTree>
    <p:extLst>
      <p:ext uri="{BB962C8B-B14F-4D97-AF65-F5344CB8AC3E}">
        <p14:creationId xmlns:p14="http://schemas.microsoft.com/office/powerpoint/2010/main" val="277418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11</a:t>
            </a:fld>
            <a:endParaRPr lang="en-US"/>
          </a:p>
        </p:txBody>
      </p:sp>
    </p:spTree>
    <p:extLst>
      <p:ext uri="{BB962C8B-B14F-4D97-AF65-F5344CB8AC3E}">
        <p14:creationId xmlns:p14="http://schemas.microsoft.com/office/powerpoint/2010/main" val="1928969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12</a:t>
            </a:fld>
            <a:endParaRPr lang="en-US"/>
          </a:p>
        </p:txBody>
      </p:sp>
    </p:spTree>
    <p:extLst>
      <p:ext uri="{BB962C8B-B14F-4D97-AF65-F5344CB8AC3E}">
        <p14:creationId xmlns:p14="http://schemas.microsoft.com/office/powerpoint/2010/main" val="365221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13</a:t>
            </a:fld>
            <a:endParaRPr lang="en-US"/>
          </a:p>
        </p:txBody>
      </p:sp>
    </p:spTree>
    <p:extLst>
      <p:ext uri="{BB962C8B-B14F-4D97-AF65-F5344CB8AC3E}">
        <p14:creationId xmlns:p14="http://schemas.microsoft.com/office/powerpoint/2010/main" val="2636033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14</a:t>
            </a:fld>
            <a:endParaRPr lang="en-US"/>
          </a:p>
        </p:txBody>
      </p:sp>
    </p:spTree>
    <p:extLst>
      <p:ext uri="{BB962C8B-B14F-4D97-AF65-F5344CB8AC3E}">
        <p14:creationId xmlns:p14="http://schemas.microsoft.com/office/powerpoint/2010/main" val="2303369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15</a:t>
            </a:fld>
            <a:endParaRPr lang="en-US"/>
          </a:p>
        </p:txBody>
      </p:sp>
    </p:spTree>
    <p:extLst>
      <p:ext uri="{BB962C8B-B14F-4D97-AF65-F5344CB8AC3E}">
        <p14:creationId xmlns:p14="http://schemas.microsoft.com/office/powerpoint/2010/main" val="3996475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16</a:t>
            </a:fld>
            <a:endParaRPr lang="en-US"/>
          </a:p>
        </p:txBody>
      </p:sp>
    </p:spTree>
    <p:extLst>
      <p:ext uri="{BB962C8B-B14F-4D97-AF65-F5344CB8AC3E}">
        <p14:creationId xmlns:p14="http://schemas.microsoft.com/office/powerpoint/2010/main" val="2580222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17</a:t>
            </a:fld>
            <a:endParaRPr lang="en-US"/>
          </a:p>
        </p:txBody>
      </p:sp>
    </p:spTree>
    <p:extLst>
      <p:ext uri="{BB962C8B-B14F-4D97-AF65-F5344CB8AC3E}">
        <p14:creationId xmlns:p14="http://schemas.microsoft.com/office/powerpoint/2010/main" val="2808581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18</a:t>
            </a:fld>
            <a:endParaRPr lang="en-US"/>
          </a:p>
        </p:txBody>
      </p:sp>
    </p:spTree>
    <p:extLst>
      <p:ext uri="{BB962C8B-B14F-4D97-AF65-F5344CB8AC3E}">
        <p14:creationId xmlns:p14="http://schemas.microsoft.com/office/powerpoint/2010/main" val="127829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19</a:t>
            </a:fld>
            <a:endParaRPr lang="en-US"/>
          </a:p>
        </p:txBody>
      </p:sp>
    </p:spTree>
    <p:extLst>
      <p:ext uri="{BB962C8B-B14F-4D97-AF65-F5344CB8AC3E}">
        <p14:creationId xmlns:p14="http://schemas.microsoft.com/office/powerpoint/2010/main" val="146520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a:t>
            </a:fld>
            <a:endParaRPr lang="en-US"/>
          </a:p>
        </p:txBody>
      </p:sp>
    </p:spTree>
    <p:extLst>
      <p:ext uri="{BB962C8B-B14F-4D97-AF65-F5344CB8AC3E}">
        <p14:creationId xmlns:p14="http://schemas.microsoft.com/office/powerpoint/2010/main" val="3746852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20</a:t>
            </a:fld>
            <a:endParaRPr lang="en-US"/>
          </a:p>
        </p:txBody>
      </p:sp>
    </p:spTree>
    <p:extLst>
      <p:ext uri="{BB962C8B-B14F-4D97-AF65-F5344CB8AC3E}">
        <p14:creationId xmlns:p14="http://schemas.microsoft.com/office/powerpoint/2010/main" val="2631736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21</a:t>
            </a:fld>
            <a:endParaRPr lang="en-US"/>
          </a:p>
        </p:txBody>
      </p:sp>
    </p:spTree>
    <p:extLst>
      <p:ext uri="{BB962C8B-B14F-4D97-AF65-F5344CB8AC3E}">
        <p14:creationId xmlns:p14="http://schemas.microsoft.com/office/powerpoint/2010/main" val="1320233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22</a:t>
            </a:fld>
            <a:endParaRPr lang="en-US"/>
          </a:p>
        </p:txBody>
      </p:sp>
    </p:spTree>
    <p:extLst>
      <p:ext uri="{BB962C8B-B14F-4D97-AF65-F5344CB8AC3E}">
        <p14:creationId xmlns:p14="http://schemas.microsoft.com/office/powerpoint/2010/main" val="682289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23</a:t>
            </a:fld>
            <a:endParaRPr lang="en-US"/>
          </a:p>
        </p:txBody>
      </p:sp>
    </p:spTree>
    <p:extLst>
      <p:ext uri="{BB962C8B-B14F-4D97-AF65-F5344CB8AC3E}">
        <p14:creationId xmlns:p14="http://schemas.microsoft.com/office/powerpoint/2010/main" val="2687531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24</a:t>
            </a:fld>
            <a:endParaRPr lang="en-US"/>
          </a:p>
        </p:txBody>
      </p:sp>
    </p:spTree>
    <p:extLst>
      <p:ext uri="{BB962C8B-B14F-4D97-AF65-F5344CB8AC3E}">
        <p14:creationId xmlns:p14="http://schemas.microsoft.com/office/powerpoint/2010/main" val="154832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25</a:t>
            </a:fld>
            <a:endParaRPr lang="en-US"/>
          </a:p>
        </p:txBody>
      </p:sp>
    </p:spTree>
    <p:extLst>
      <p:ext uri="{BB962C8B-B14F-4D97-AF65-F5344CB8AC3E}">
        <p14:creationId xmlns:p14="http://schemas.microsoft.com/office/powerpoint/2010/main" val="1796023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26</a:t>
            </a:fld>
            <a:endParaRPr lang="en-US"/>
          </a:p>
        </p:txBody>
      </p:sp>
    </p:spTree>
    <p:extLst>
      <p:ext uri="{BB962C8B-B14F-4D97-AF65-F5344CB8AC3E}">
        <p14:creationId xmlns:p14="http://schemas.microsoft.com/office/powerpoint/2010/main" val="1740792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27</a:t>
            </a:fld>
            <a:endParaRPr lang="en-US"/>
          </a:p>
        </p:txBody>
      </p:sp>
    </p:spTree>
    <p:extLst>
      <p:ext uri="{BB962C8B-B14F-4D97-AF65-F5344CB8AC3E}">
        <p14:creationId xmlns:p14="http://schemas.microsoft.com/office/powerpoint/2010/main" val="4023067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28</a:t>
            </a:fld>
            <a:endParaRPr lang="en-US"/>
          </a:p>
        </p:txBody>
      </p:sp>
    </p:spTree>
    <p:extLst>
      <p:ext uri="{BB962C8B-B14F-4D97-AF65-F5344CB8AC3E}">
        <p14:creationId xmlns:p14="http://schemas.microsoft.com/office/powerpoint/2010/main" val="1534278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29</a:t>
            </a:fld>
            <a:endParaRPr lang="en-US"/>
          </a:p>
        </p:txBody>
      </p:sp>
    </p:spTree>
    <p:extLst>
      <p:ext uri="{BB962C8B-B14F-4D97-AF65-F5344CB8AC3E}">
        <p14:creationId xmlns:p14="http://schemas.microsoft.com/office/powerpoint/2010/main" val="2289296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3</a:t>
            </a:fld>
            <a:endParaRPr lang="en-US"/>
          </a:p>
        </p:txBody>
      </p:sp>
    </p:spTree>
    <p:extLst>
      <p:ext uri="{BB962C8B-B14F-4D97-AF65-F5344CB8AC3E}">
        <p14:creationId xmlns:p14="http://schemas.microsoft.com/office/powerpoint/2010/main" val="376535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4</a:t>
            </a:fld>
            <a:endParaRPr lang="en-US"/>
          </a:p>
        </p:txBody>
      </p:sp>
    </p:spTree>
    <p:extLst>
      <p:ext uri="{BB962C8B-B14F-4D97-AF65-F5344CB8AC3E}">
        <p14:creationId xmlns:p14="http://schemas.microsoft.com/office/powerpoint/2010/main" val="228327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5</a:t>
            </a:fld>
            <a:endParaRPr lang="en-US"/>
          </a:p>
        </p:txBody>
      </p:sp>
    </p:spTree>
    <p:extLst>
      <p:ext uri="{BB962C8B-B14F-4D97-AF65-F5344CB8AC3E}">
        <p14:creationId xmlns:p14="http://schemas.microsoft.com/office/powerpoint/2010/main" val="867432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6</a:t>
            </a:fld>
            <a:endParaRPr lang="en-US"/>
          </a:p>
        </p:txBody>
      </p:sp>
    </p:spTree>
    <p:extLst>
      <p:ext uri="{BB962C8B-B14F-4D97-AF65-F5344CB8AC3E}">
        <p14:creationId xmlns:p14="http://schemas.microsoft.com/office/powerpoint/2010/main" val="3770327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7</a:t>
            </a:fld>
            <a:endParaRPr lang="en-US"/>
          </a:p>
        </p:txBody>
      </p:sp>
    </p:spTree>
    <p:extLst>
      <p:ext uri="{BB962C8B-B14F-4D97-AF65-F5344CB8AC3E}">
        <p14:creationId xmlns:p14="http://schemas.microsoft.com/office/powerpoint/2010/main" val="267598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to the Pearson correlation matrix for the features in the features set, including the target feature “Class”, we observe that most of the features are not correlated or with a very low correlation (or inverse correlation). The reason is that, for legal reasons, the data was anonymized. The features, as presented (from V1 to V28) are most probably the principal components resulted after applying principal component analysis to the original set of features.</a:t>
            </a:r>
          </a:p>
          <a:p>
            <a:r>
              <a:rPr lang="en-US" dirty="0"/>
              <a:t>So, using business knowledge in such a case is less likely, since most of the features are anonymized.</a:t>
            </a:r>
          </a:p>
        </p:txBody>
      </p:sp>
      <p:sp>
        <p:nvSpPr>
          <p:cNvPr id="4" name="Slide Number Placeholder 3"/>
          <p:cNvSpPr>
            <a:spLocks noGrp="1"/>
          </p:cNvSpPr>
          <p:nvPr>
            <p:ph type="sldNum" sz="quarter" idx="5"/>
          </p:nvPr>
        </p:nvSpPr>
        <p:spPr/>
        <p:txBody>
          <a:bodyPr/>
          <a:lstStyle/>
          <a:p>
            <a:fld id="{EB22FEB1-19B3-4CD5-8492-39F6B8268460}" type="slidenum">
              <a:rPr lang="en-US" smtClean="0"/>
              <a:t>8</a:t>
            </a:fld>
            <a:endParaRPr lang="en-US"/>
          </a:p>
        </p:txBody>
      </p:sp>
    </p:spTree>
    <p:extLst>
      <p:ext uri="{BB962C8B-B14F-4D97-AF65-F5344CB8AC3E}">
        <p14:creationId xmlns:p14="http://schemas.microsoft.com/office/powerpoint/2010/main" val="413290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2FEB1-19B3-4CD5-8492-39F6B8268460}" type="slidenum">
              <a:rPr lang="en-US" smtClean="0"/>
              <a:t>9</a:t>
            </a:fld>
            <a:endParaRPr lang="en-US"/>
          </a:p>
        </p:txBody>
      </p:sp>
    </p:spTree>
    <p:extLst>
      <p:ext uri="{BB962C8B-B14F-4D97-AF65-F5344CB8AC3E}">
        <p14:creationId xmlns:p14="http://schemas.microsoft.com/office/powerpoint/2010/main" val="112368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529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811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2781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816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0122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056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094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242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6732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439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224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585372036"/>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94FD5-995C-4C5F-A1A9-4E207D4D6F9B}"/>
              </a:ext>
            </a:extLst>
          </p:cNvPr>
          <p:cNvSpPr>
            <a:spLocks noGrp="1"/>
          </p:cNvSpPr>
          <p:nvPr>
            <p:ph type="title"/>
          </p:nvPr>
        </p:nvSpPr>
        <p:spPr>
          <a:xfrm>
            <a:off x="694267" y="2352584"/>
            <a:ext cx="10172279" cy="1786630"/>
          </a:xfrm>
        </p:spPr>
        <p:txBody>
          <a:bodyPr vert="horz" lIns="91440" tIns="45720" rIns="91440" bIns="45720" rtlCol="0" anchor="b">
            <a:normAutofit fontScale="90000"/>
          </a:bodyPr>
          <a:lstStyle/>
          <a:p>
            <a:pPr algn="ctr"/>
            <a:r>
              <a:rPr lang="en-US" sz="7200" dirty="0">
                <a:solidFill>
                  <a:schemeClr val="accent5"/>
                </a:solidFill>
                <a:latin typeface="+mn-lt"/>
                <a:ea typeface="+mn-ea"/>
                <a:cs typeface="Calibri Light"/>
              </a:rPr>
              <a:t>Credit Card Fraud Detection</a:t>
            </a:r>
            <a:br>
              <a:rPr lang="en-US" sz="7200" dirty="0">
                <a:solidFill>
                  <a:schemeClr val="accent5"/>
                </a:solidFill>
                <a:latin typeface="+mn-lt"/>
                <a:ea typeface="+mn-ea"/>
                <a:cs typeface="Calibri Light"/>
              </a:rPr>
            </a:br>
            <a:r>
              <a:rPr lang="en-US" sz="5400" dirty="0">
                <a:solidFill>
                  <a:srgbClr val="FFFFFF"/>
                </a:solidFill>
              </a:rPr>
              <a:t> </a:t>
            </a:r>
            <a:r>
              <a:rPr lang="en-US" sz="6700" b="1" dirty="0">
                <a:solidFill>
                  <a:srgbClr val="FFFFFF"/>
                </a:solidFill>
              </a:rPr>
              <a:t>POC</a:t>
            </a:r>
            <a:endParaRPr lang="en-US" sz="6700" b="1" dirty="0">
              <a:solidFill>
                <a:srgbClr val="FF3300"/>
              </a:solidFill>
              <a:cs typeface="Calibri Light"/>
            </a:endParaRPr>
          </a:p>
        </p:txBody>
      </p:sp>
    </p:spTree>
    <p:extLst>
      <p:ext uri="{BB962C8B-B14F-4D97-AF65-F5344CB8AC3E}">
        <p14:creationId xmlns:p14="http://schemas.microsoft.com/office/powerpoint/2010/main" val="30648820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4" name="Picture 3">
            <a:extLst>
              <a:ext uri="{FF2B5EF4-FFF2-40B4-BE49-F238E27FC236}">
                <a16:creationId xmlns:a16="http://schemas.microsoft.com/office/drawing/2014/main" id="{68AE4154-91A0-4DA2-99CD-03F9E9535C6F}"/>
              </a:ext>
            </a:extLst>
          </p:cNvPr>
          <p:cNvPicPr>
            <a:picLocks noChangeAspect="1"/>
          </p:cNvPicPr>
          <p:nvPr/>
        </p:nvPicPr>
        <p:blipFill>
          <a:blip r:embed="rId3"/>
          <a:stretch>
            <a:fillRect/>
          </a:stretch>
        </p:blipFill>
        <p:spPr>
          <a:xfrm>
            <a:off x="4001310" y="341976"/>
            <a:ext cx="7750222" cy="6008023"/>
          </a:xfrm>
          <a:prstGeom prst="rect">
            <a:avLst/>
          </a:prstGeom>
        </p:spPr>
      </p:pic>
    </p:spTree>
    <p:extLst>
      <p:ext uri="{BB962C8B-B14F-4D97-AF65-F5344CB8AC3E}">
        <p14:creationId xmlns:p14="http://schemas.microsoft.com/office/powerpoint/2010/main" val="225735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4" name="Picture 3">
            <a:extLst>
              <a:ext uri="{FF2B5EF4-FFF2-40B4-BE49-F238E27FC236}">
                <a16:creationId xmlns:a16="http://schemas.microsoft.com/office/drawing/2014/main" id="{254F5809-543D-442B-9166-0A9CB2AB7C00}"/>
              </a:ext>
            </a:extLst>
          </p:cNvPr>
          <p:cNvPicPr>
            <a:picLocks noChangeAspect="1"/>
          </p:cNvPicPr>
          <p:nvPr/>
        </p:nvPicPr>
        <p:blipFill>
          <a:blip r:embed="rId3"/>
          <a:stretch>
            <a:fillRect/>
          </a:stretch>
        </p:blipFill>
        <p:spPr>
          <a:xfrm>
            <a:off x="497267" y="1320386"/>
            <a:ext cx="11197466" cy="4758680"/>
          </a:xfrm>
          <a:prstGeom prst="rect">
            <a:avLst/>
          </a:prstGeom>
        </p:spPr>
      </p:pic>
    </p:spTree>
    <p:extLst>
      <p:ext uri="{BB962C8B-B14F-4D97-AF65-F5344CB8AC3E}">
        <p14:creationId xmlns:p14="http://schemas.microsoft.com/office/powerpoint/2010/main" val="30813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5" name="Picture 4">
            <a:extLst>
              <a:ext uri="{FF2B5EF4-FFF2-40B4-BE49-F238E27FC236}">
                <a16:creationId xmlns:a16="http://schemas.microsoft.com/office/drawing/2014/main" id="{8D430D56-A365-4B79-8582-13B75F666ACE}"/>
              </a:ext>
            </a:extLst>
          </p:cNvPr>
          <p:cNvPicPr>
            <a:picLocks noChangeAspect="1"/>
          </p:cNvPicPr>
          <p:nvPr/>
        </p:nvPicPr>
        <p:blipFill>
          <a:blip r:embed="rId3"/>
          <a:stretch>
            <a:fillRect/>
          </a:stretch>
        </p:blipFill>
        <p:spPr>
          <a:xfrm>
            <a:off x="594784" y="808219"/>
            <a:ext cx="10520116" cy="5507914"/>
          </a:xfrm>
          <a:prstGeom prst="rect">
            <a:avLst/>
          </a:prstGeom>
        </p:spPr>
      </p:pic>
    </p:spTree>
    <p:extLst>
      <p:ext uri="{BB962C8B-B14F-4D97-AF65-F5344CB8AC3E}">
        <p14:creationId xmlns:p14="http://schemas.microsoft.com/office/powerpoint/2010/main" val="367860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5" name="Picture 4">
            <a:extLst>
              <a:ext uri="{FF2B5EF4-FFF2-40B4-BE49-F238E27FC236}">
                <a16:creationId xmlns:a16="http://schemas.microsoft.com/office/drawing/2014/main" id="{E1F74E87-F5D9-4746-8EA5-5537FA9EBDE9}"/>
              </a:ext>
            </a:extLst>
          </p:cNvPr>
          <p:cNvPicPr>
            <a:picLocks noChangeAspect="1"/>
          </p:cNvPicPr>
          <p:nvPr/>
        </p:nvPicPr>
        <p:blipFill>
          <a:blip r:embed="rId3"/>
          <a:stretch>
            <a:fillRect/>
          </a:stretch>
        </p:blipFill>
        <p:spPr>
          <a:xfrm>
            <a:off x="591126" y="960619"/>
            <a:ext cx="11253088" cy="4339514"/>
          </a:xfrm>
          <a:prstGeom prst="rect">
            <a:avLst/>
          </a:prstGeom>
        </p:spPr>
      </p:pic>
    </p:spTree>
    <p:extLst>
      <p:ext uri="{BB962C8B-B14F-4D97-AF65-F5344CB8AC3E}">
        <p14:creationId xmlns:p14="http://schemas.microsoft.com/office/powerpoint/2010/main" val="83470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4" name="Picture 3">
            <a:extLst>
              <a:ext uri="{FF2B5EF4-FFF2-40B4-BE49-F238E27FC236}">
                <a16:creationId xmlns:a16="http://schemas.microsoft.com/office/drawing/2014/main" id="{4C8F4BDE-7ADA-4DF2-A475-D386A5651D11}"/>
              </a:ext>
            </a:extLst>
          </p:cNvPr>
          <p:cNvPicPr>
            <a:picLocks noChangeAspect="1"/>
          </p:cNvPicPr>
          <p:nvPr/>
        </p:nvPicPr>
        <p:blipFill>
          <a:blip r:embed="rId3"/>
          <a:stretch>
            <a:fillRect/>
          </a:stretch>
        </p:blipFill>
        <p:spPr>
          <a:xfrm>
            <a:off x="585259" y="933449"/>
            <a:ext cx="11297708" cy="4519083"/>
          </a:xfrm>
          <a:prstGeom prst="rect">
            <a:avLst/>
          </a:prstGeom>
        </p:spPr>
      </p:pic>
    </p:spTree>
    <p:extLst>
      <p:ext uri="{BB962C8B-B14F-4D97-AF65-F5344CB8AC3E}">
        <p14:creationId xmlns:p14="http://schemas.microsoft.com/office/powerpoint/2010/main" val="390515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4" name="Picture 3">
            <a:extLst>
              <a:ext uri="{FF2B5EF4-FFF2-40B4-BE49-F238E27FC236}">
                <a16:creationId xmlns:a16="http://schemas.microsoft.com/office/drawing/2014/main" id="{605AA7DF-68AF-4224-805F-D4B5D57B49C4}"/>
              </a:ext>
            </a:extLst>
          </p:cNvPr>
          <p:cNvPicPr>
            <a:picLocks noChangeAspect="1"/>
          </p:cNvPicPr>
          <p:nvPr/>
        </p:nvPicPr>
        <p:blipFill>
          <a:blip r:embed="rId3"/>
          <a:stretch>
            <a:fillRect/>
          </a:stretch>
        </p:blipFill>
        <p:spPr>
          <a:xfrm>
            <a:off x="573087" y="977899"/>
            <a:ext cx="11313843" cy="4694767"/>
          </a:xfrm>
          <a:prstGeom prst="rect">
            <a:avLst/>
          </a:prstGeom>
        </p:spPr>
      </p:pic>
    </p:spTree>
    <p:extLst>
      <p:ext uri="{BB962C8B-B14F-4D97-AF65-F5344CB8AC3E}">
        <p14:creationId xmlns:p14="http://schemas.microsoft.com/office/powerpoint/2010/main" val="335359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4" name="Picture 3">
            <a:extLst>
              <a:ext uri="{FF2B5EF4-FFF2-40B4-BE49-F238E27FC236}">
                <a16:creationId xmlns:a16="http://schemas.microsoft.com/office/drawing/2014/main" id="{C6D0DB0E-1D8C-4267-85DD-6685A154EDFD}"/>
              </a:ext>
            </a:extLst>
          </p:cNvPr>
          <p:cNvPicPr>
            <a:picLocks noChangeAspect="1"/>
          </p:cNvPicPr>
          <p:nvPr/>
        </p:nvPicPr>
        <p:blipFill>
          <a:blip r:embed="rId3"/>
          <a:stretch>
            <a:fillRect/>
          </a:stretch>
        </p:blipFill>
        <p:spPr>
          <a:xfrm>
            <a:off x="581024" y="992187"/>
            <a:ext cx="11377337" cy="4629680"/>
          </a:xfrm>
          <a:prstGeom prst="rect">
            <a:avLst/>
          </a:prstGeom>
        </p:spPr>
      </p:pic>
    </p:spTree>
    <p:extLst>
      <p:ext uri="{BB962C8B-B14F-4D97-AF65-F5344CB8AC3E}">
        <p14:creationId xmlns:p14="http://schemas.microsoft.com/office/powerpoint/2010/main" val="231356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4" name="Picture 3">
            <a:extLst>
              <a:ext uri="{FF2B5EF4-FFF2-40B4-BE49-F238E27FC236}">
                <a16:creationId xmlns:a16="http://schemas.microsoft.com/office/drawing/2014/main" id="{9CA4B627-CFF8-4DBC-AAF9-87859E56793D}"/>
              </a:ext>
            </a:extLst>
          </p:cNvPr>
          <p:cNvPicPr>
            <a:picLocks noChangeAspect="1"/>
          </p:cNvPicPr>
          <p:nvPr/>
        </p:nvPicPr>
        <p:blipFill>
          <a:blip r:embed="rId3"/>
          <a:stretch>
            <a:fillRect/>
          </a:stretch>
        </p:blipFill>
        <p:spPr>
          <a:xfrm>
            <a:off x="564525" y="1022351"/>
            <a:ext cx="11221075" cy="4645066"/>
          </a:xfrm>
          <a:prstGeom prst="rect">
            <a:avLst/>
          </a:prstGeom>
        </p:spPr>
      </p:pic>
    </p:spTree>
    <p:extLst>
      <p:ext uri="{BB962C8B-B14F-4D97-AF65-F5344CB8AC3E}">
        <p14:creationId xmlns:p14="http://schemas.microsoft.com/office/powerpoint/2010/main" val="365463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4" name="Picture 3">
            <a:extLst>
              <a:ext uri="{FF2B5EF4-FFF2-40B4-BE49-F238E27FC236}">
                <a16:creationId xmlns:a16="http://schemas.microsoft.com/office/drawing/2014/main" id="{380E0D49-F386-4F77-908E-D637CF82DB67}"/>
              </a:ext>
            </a:extLst>
          </p:cNvPr>
          <p:cNvPicPr>
            <a:picLocks noChangeAspect="1"/>
          </p:cNvPicPr>
          <p:nvPr/>
        </p:nvPicPr>
        <p:blipFill>
          <a:blip r:embed="rId3"/>
          <a:stretch>
            <a:fillRect/>
          </a:stretch>
        </p:blipFill>
        <p:spPr>
          <a:xfrm>
            <a:off x="440467" y="808219"/>
            <a:ext cx="9228465" cy="5897548"/>
          </a:xfrm>
          <a:prstGeom prst="rect">
            <a:avLst/>
          </a:prstGeom>
        </p:spPr>
      </p:pic>
    </p:spTree>
    <p:extLst>
      <p:ext uri="{BB962C8B-B14F-4D97-AF65-F5344CB8AC3E}">
        <p14:creationId xmlns:p14="http://schemas.microsoft.com/office/powerpoint/2010/main" val="1248349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4" name="Picture 3">
            <a:extLst>
              <a:ext uri="{FF2B5EF4-FFF2-40B4-BE49-F238E27FC236}">
                <a16:creationId xmlns:a16="http://schemas.microsoft.com/office/drawing/2014/main" id="{C21EDDBC-DF5A-4748-BF7F-F00A74156FB4}"/>
              </a:ext>
            </a:extLst>
          </p:cNvPr>
          <p:cNvPicPr>
            <a:picLocks noChangeAspect="1"/>
          </p:cNvPicPr>
          <p:nvPr/>
        </p:nvPicPr>
        <p:blipFill>
          <a:blip r:embed="rId3"/>
          <a:stretch>
            <a:fillRect/>
          </a:stretch>
        </p:blipFill>
        <p:spPr>
          <a:xfrm>
            <a:off x="440467" y="808219"/>
            <a:ext cx="9722191" cy="5826337"/>
          </a:xfrm>
          <a:prstGeom prst="rect">
            <a:avLst/>
          </a:prstGeom>
        </p:spPr>
      </p:pic>
    </p:spTree>
    <p:extLst>
      <p:ext uri="{BB962C8B-B14F-4D97-AF65-F5344CB8AC3E}">
        <p14:creationId xmlns:p14="http://schemas.microsoft.com/office/powerpoint/2010/main" val="215014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EB493-8627-4F3C-AE93-F19F30FCC80C}"/>
              </a:ext>
            </a:extLst>
          </p:cNvPr>
          <p:cNvSpPr>
            <a:spLocks noGrp="1"/>
          </p:cNvSpPr>
          <p:nvPr>
            <p:ph type="title"/>
          </p:nvPr>
        </p:nvSpPr>
        <p:spPr>
          <a:xfrm>
            <a:off x="838200" y="963877"/>
            <a:ext cx="3494362" cy="4930246"/>
          </a:xfrm>
        </p:spPr>
        <p:txBody>
          <a:bodyPr>
            <a:normAutofit/>
          </a:bodyPr>
          <a:lstStyle/>
          <a:p>
            <a:pPr algn="r"/>
            <a:r>
              <a:rPr lang="en-US" dirty="0">
                <a:solidFill>
                  <a:schemeClr val="accent5"/>
                </a:solidFill>
                <a:cs typeface="Calibri Light"/>
              </a:rPr>
              <a:t>Agenda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49A7CE1-5262-45EE-B599-802F8F7F034D}"/>
              </a:ext>
            </a:extLst>
          </p:cNvPr>
          <p:cNvSpPr txBox="1"/>
          <p:nvPr/>
        </p:nvSpPr>
        <p:spPr>
          <a:xfrm>
            <a:off x="5336975" y="566678"/>
            <a:ext cx="585078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5"/>
                </a:solidFill>
                <a:ea typeface="+mn-lt"/>
                <a:cs typeface="+mn-lt"/>
              </a:rPr>
              <a:t>Introduction</a:t>
            </a:r>
            <a:endParaRPr lang="en-US" b="1" dirty="0">
              <a:solidFill>
                <a:schemeClr val="accent5"/>
              </a:solidFill>
              <a:cs typeface="Calibri"/>
            </a:endParaRPr>
          </a:p>
          <a:p>
            <a:pPr marL="0" lvl="1" indent="457200"/>
            <a:r>
              <a:rPr lang="en-US" sz="1500" dirty="0">
                <a:ea typeface="+mn-lt"/>
                <a:cs typeface="+mn-lt"/>
              </a:rPr>
              <a:t>Problem definition</a:t>
            </a:r>
          </a:p>
          <a:p>
            <a:pPr marL="0" lvl="1" indent="457200"/>
            <a:r>
              <a:rPr lang="en-US" sz="1500" dirty="0">
                <a:ea typeface="+mn-lt"/>
                <a:cs typeface="+mn-lt"/>
              </a:rPr>
              <a:t>What you will learn</a:t>
            </a:r>
          </a:p>
          <a:p>
            <a:pPr marL="0" lvl="1" indent="457200"/>
            <a:endParaRPr lang="en-US" dirty="0">
              <a:solidFill>
                <a:schemeClr val="accent5"/>
              </a:solidFill>
              <a:ea typeface="+mn-lt"/>
              <a:cs typeface="+mn-lt"/>
            </a:endParaRPr>
          </a:p>
          <a:p>
            <a:r>
              <a:rPr lang="en-US" b="1" dirty="0">
                <a:solidFill>
                  <a:schemeClr val="accent5"/>
                </a:solidFill>
                <a:ea typeface="+mn-lt"/>
                <a:cs typeface="+mn-lt"/>
              </a:rPr>
              <a:t>Data Analysis</a:t>
            </a:r>
          </a:p>
          <a:p>
            <a:pPr marL="0" lvl="1" indent="457200"/>
            <a:r>
              <a:rPr lang="en-US" sz="1500" dirty="0">
                <a:ea typeface="+mn-lt"/>
                <a:cs typeface="+mn-lt"/>
              </a:rPr>
              <a:t>Anonymized data</a:t>
            </a:r>
          </a:p>
          <a:p>
            <a:pPr marL="0" lvl="1" indent="457200"/>
            <a:r>
              <a:rPr lang="en-US" sz="1500" dirty="0">
                <a:ea typeface="+mn-lt"/>
                <a:cs typeface="+mn-lt"/>
              </a:rPr>
              <a:t>Feature analysis</a:t>
            </a:r>
          </a:p>
          <a:p>
            <a:pPr marL="0" lvl="1" indent="457200"/>
            <a:endParaRPr lang="en-US" sz="1500" dirty="0">
              <a:ea typeface="+mn-lt"/>
              <a:cs typeface="+mn-lt"/>
            </a:endParaRPr>
          </a:p>
          <a:p>
            <a:r>
              <a:rPr lang="en-US" b="1" dirty="0">
                <a:solidFill>
                  <a:schemeClr val="accent5"/>
                </a:solidFill>
                <a:ea typeface="+mn-lt"/>
                <a:cs typeface="+mn-lt"/>
              </a:rPr>
              <a:t>Supervised model</a:t>
            </a:r>
          </a:p>
          <a:p>
            <a:pPr marL="0" lvl="1" indent="457200"/>
            <a:r>
              <a:rPr lang="en-US" sz="1500" dirty="0">
                <a:ea typeface="+mn-lt"/>
                <a:cs typeface="+mn-lt"/>
              </a:rPr>
              <a:t>LightGBM Model</a:t>
            </a:r>
          </a:p>
          <a:p>
            <a:pPr marL="0" lvl="1" indent="457200"/>
            <a:r>
              <a:rPr lang="en-US" sz="1500" dirty="0">
                <a:ea typeface="+mn-lt"/>
                <a:cs typeface="+mn-lt"/>
              </a:rPr>
              <a:t>Feature importance and model explainability</a:t>
            </a:r>
          </a:p>
          <a:p>
            <a:pPr marL="0" lvl="1" indent="457200"/>
            <a:r>
              <a:rPr lang="en-US" sz="1500" dirty="0">
                <a:ea typeface="+mn-lt"/>
                <a:cs typeface="+mn-lt"/>
              </a:rPr>
              <a:t>Metric and cost function</a:t>
            </a:r>
          </a:p>
          <a:p>
            <a:pPr marL="0" lvl="1" indent="457200"/>
            <a:endParaRPr lang="en-US" sz="1500" dirty="0">
              <a:ea typeface="+mn-lt"/>
              <a:cs typeface="+mn-lt"/>
            </a:endParaRPr>
          </a:p>
          <a:p>
            <a:r>
              <a:rPr lang="en-US" b="1" dirty="0">
                <a:solidFill>
                  <a:schemeClr val="accent5"/>
                </a:solidFill>
                <a:ea typeface="+mn-lt"/>
                <a:cs typeface="+mn-lt"/>
              </a:rPr>
              <a:t>Demo</a:t>
            </a:r>
          </a:p>
          <a:p>
            <a:pPr marL="0" lvl="1" indent="457200"/>
            <a:r>
              <a:rPr lang="en-US" sz="1500" dirty="0">
                <a:ea typeface="+mn-lt"/>
                <a:cs typeface="+mn-lt"/>
              </a:rPr>
              <a:t>Postman, MongoDB setup</a:t>
            </a:r>
          </a:p>
          <a:p>
            <a:pPr marL="0" lvl="1" indent="457200"/>
            <a:r>
              <a:rPr lang="en-US" sz="1500" dirty="0">
                <a:ea typeface="+mn-lt"/>
                <a:cs typeface="+mn-lt"/>
              </a:rPr>
              <a:t>Code walkthrough</a:t>
            </a:r>
          </a:p>
          <a:p>
            <a:pPr marL="0" lvl="1" indent="457200"/>
            <a:r>
              <a:rPr lang="en-US" sz="1500" dirty="0">
                <a:ea typeface="+mn-lt"/>
                <a:cs typeface="+mn-lt"/>
              </a:rPr>
              <a:t>Run inference</a:t>
            </a:r>
          </a:p>
          <a:p>
            <a:pPr marL="0" lvl="1" indent="457200"/>
            <a:r>
              <a:rPr lang="en-US" sz="1500" dirty="0">
                <a:ea typeface="+mn-lt"/>
                <a:cs typeface="+mn-lt"/>
              </a:rPr>
              <a:t>Run retraining</a:t>
            </a:r>
          </a:p>
          <a:p>
            <a:pPr marL="0" lvl="1" indent="457200"/>
            <a:r>
              <a:rPr lang="en-US" sz="1500" dirty="0">
                <a:ea typeface="+mn-lt"/>
                <a:cs typeface="+mn-lt"/>
              </a:rPr>
              <a:t>Visualize results</a:t>
            </a:r>
          </a:p>
          <a:p>
            <a:endParaRPr lang="en-US" b="1" dirty="0">
              <a:solidFill>
                <a:schemeClr val="accent5"/>
              </a:solidFill>
              <a:ea typeface="+mn-lt"/>
              <a:cs typeface="+mn-lt"/>
            </a:endParaRPr>
          </a:p>
          <a:p>
            <a:r>
              <a:rPr lang="en-US" b="1" dirty="0">
                <a:solidFill>
                  <a:schemeClr val="accent5"/>
                </a:solidFill>
                <a:ea typeface="+mn-lt"/>
                <a:cs typeface="+mn-lt"/>
              </a:rPr>
              <a:t>Homework</a:t>
            </a:r>
          </a:p>
        </p:txBody>
      </p:sp>
    </p:spTree>
    <p:extLst>
      <p:ext uri="{BB962C8B-B14F-4D97-AF65-F5344CB8AC3E}">
        <p14:creationId xmlns:p14="http://schemas.microsoft.com/office/powerpoint/2010/main" val="233880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Feature analysis</a:t>
            </a:r>
          </a:p>
        </p:txBody>
      </p:sp>
      <p:pic>
        <p:nvPicPr>
          <p:cNvPr id="5" name="Picture 4">
            <a:extLst>
              <a:ext uri="{FF2B5EF4-FFF2-40B4-BE49-F238E27FC236}">
                <a16:creationId xmlns:a16="http://schemas.microsoft.com/office/drawing/2014/main" id="{37D32BFC-4A9A-4CF0-830E-1119713DE2E5}"/>
              </a:ext>
            </a:extLst>
          </p:cNvPr>
          <p:cNvPicPr>
            <a:picLocks noChangeAspect="1"/>
          </p:cNvPicPr>
          <p:nvPr/>
        </p:nvPicPr>
        <p:blipFill>
          <a:blip r:embed="rId3"/>
          <a:stretch>
            <a:fillRect/>
          </a:stretch>
        </p:blipFill>
        <p:spPr>
          <a:xfrm>
            <a:off x="440467" y="808218"/>
            <a:ext cx="11217189" cy="4932181"/>
          </a:xfrm>
          <a:prstGeom prst="rect">
            <a:avLst/>
          </a:prstGeom>
        </p:spPr>
      </p:pic>
    </p:spTree>
    <p:extLst>
      <p:ext uri="{BB962C8B-B14F-4D97-AF65-F5344CB8AC3E}">
        <p14:creationId xmlns:p14="http://schemas.microsoft.com/office/powerpoint/2010/main" val="3749501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3F3137-4B4C-41D3-9BC4-3CCFF39C91E8}"/>
              </a:ext>
            </a:extLst>
          </p:cNvPr>
          <p:cNvSpPr/>
          <p:nvPr/>
        </p:nvSpPr>
        <p:spPr>
          <a:xfrm>
            <a:off x="893064" y="2459504"/>
            <a:ext cx="10405872" cy="2246769"/>
          </a:xfrm>
          <a:prstGeom prst="rect">
            <a:avLst/>
          </a:prstGeom>
        </p:spPr>
        <p:txBody>
          <a:bodyPr wrap="square">
            <a:spAutoFit/>
          </a:bodyPr>
          <a:lstStyle/>
          <a:p>
            <a:pPr algn="ctr"/>
            <a:r>
              <a:rPr lang="en-US" sz="4400" dirty="0">
                <a:solidFill>
                  <a:schemeClr val="accent5"/>
                </a:solidFill>
                <a:cs typeface="Calibri Light"/>
              </a:rPr>
              <a:t>SUPERVISED MODEL</a:t>
            </a:r>
          </a:p>
          <a:p>
            <a:pPr marL="0" lvl="1" indent="457200" algn="ctr"/>
            <a:r>
              <a:rPr lang="en-US" sz="3200" dirty="0">
                <a:ea typeface="+mn-lt"/>
                <a:cs typeface="+mn-lt"/>
              </a:rPr>
              <a:t>LightGBM Model</a:t>
            </a:r>
          </a:p>
          <a:p>
            <a:pPr marL="0" lvl="1" indent="457200" algn="ctr"/>
            <a:r>
              <a:rPr lang="en-US" sz="3200" dirty="0">
                <a:ea typeface="+mn-lt"/>
                <a:cs typeface="+mn-lt"/>
              </a:rPr>
              <a:t>Feature importance and model explainability</a:t>
            </a:r>
          </a:p>
          <a:p>
            <a:pPr marL="0" lvl="1" indent="457200" algn="ctr"/>
            <a:r>
              <a:rPr lang="en-US" sz="3200" dirty="0">
                <a:ea typeface="+mn-lt"/>
                <a:cs typeface="+mn-lt"/>
              </a:rPr>
              <a:t>Metric and cost function</a:t>
            </a:r>
          </a:p>
        </p:txBody>
      </p:sp>
    </p:spTree>
    <p:extLst>
      <p:ext uri="{BB962C8B-B14F-4D97-AF65-F5344CB8AC3E}">
        <p14:creationId xmlns:p14="http://schemas.microsoft.com/office/powerpoint/2010/main" val="1906797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Supervised model</a:t>
            </a:r>
          </a:p>
        </p:txBody>
      </p:sp>
      <p:sp>
        <p:nvSpPr>
          <p:cNvPr id="3" name="Rectangle 2">
            <a:extLst>
              <a:ext uri="{FF2B5EF4-FFF2-40B4-BE49-F238E27FC236}">
                <a16:creationId xmlns:a16="http://schemas.microsoft.com/office/drawing/2014/main" id="{56F5340A-1204-4352-AC18-B8DEA8169525}"/>
              </a:ext>
            </a:extLst>
          </p:cNvPr>
          <p:cNvSpPr/>
          <p:nvPr/>
        </p:nvSpPr>
        <p:spPr>
          <a:xfrm>
            <a:off x="440467" y="733246"/>
            <a:ext cx="11554405" cy="3785652"/>
          </a:xfrm>
          <a:prstGeom prst="rect">
            <a:avLst/>
          </a:prstGeom>
        </p:spPr>
        <p:txBody>
          <a:bodyPr wrap="square">
            <a:spAutoFit/>
          </a:bodyPr>
          <a:lstStyle/>
          <a:p>
            <a:r>
              <a:rPr lang="en-US" sz="2800" dirty="0">
                <a:solidFill>
                  <a:srgbClr val="FF6600"/>
                </a:solidFill>
              </a:rPr>
              <a:t>LightGBM Model</a:t>
            </a:r>
          </a:p>
          <a:p>
            <a:r>
              <a:rPr lang="en-US" sz="2600" dirty="0"/>
              <a:t>Train with 80% of the train data, test with 20%</a:t>
            </a:r>
          </a:p>
          <a:p>
            <a:r>
              <a:rPr lang="en-US" sz="2600" dirty="0"/>
              <a:t>Train-validation with cross-validation (5 folds, with StratifiedKFolds)</a:t>
            </a:r>
          </a:p>
          <a:p>
            <a:r>
              <a:rPr lang="en-US" sz="2600" dirty="0"/>
              <a:t>Metric used: AUC</a:t>
            </a:r>
          </a:p>
          <a:p>
            <a:r>
              <a:rPr lang="en-US" sz="2600" dirty="0"/>
              <a:t>Model hyperparameters from hyperparameters optimization</a:t>
            </a:r>
          </a:p>
          <a:p>
            <a:r>
              <a:rPr lang="en-US" sz="2600" dirty="0"/>
              <a:t>Save model upon training, store model data, model parameters, validation data (validation score overall, validation score on folds, features importance)</a:t>
            </a:r>
          </a:p>
          <a:p>
            <a:r>
              <a:rPr lang="en-US" sz="2800" dirty="0"/>
              <a:t>Inference for test data with model trained for each fold</a:t>
            </a:r>
          </a:p>
          <a:p>
            <a:r>
              <a:rPr lang="en-US" sz="2800" dirty="0"/>
              <a:t>Retrain after this with all the data</a:t>
            </a:r>
          </a:p>
        </p:txBody>
      </p:sp>
    </p:spTree>
    <p:extLst>
      <p:ext uri="{BB962C8B-B14F-4D97-AF65-F5344CB8AC3E}">
        <p14:creationId xmlns:p14="http://schemas.microsoft.com/office/powerpoint/2010/main" val="1104052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Supervised model</a:t>
            </a:r>
          </a:p>
        </p:txBody>
      </p:sp>
      <p:sp>
        <p:nvSpPr>
          <p:cNvPr id="3" name="Rectangle 2">
            <a:extLst>
              <a:ext uri="{FF2B5EF4-FFF2-40B4-BE49-F238E27FC236}">
                <a16:creationId xmlns:a16="http://schemas.microsoft.com/office/drawing/2014/main" id="{21666994-74C2-4D59-99A0-98EDADE597BF}"/>
              </a:ext>
            </a:extLst>
          </p:cNvPr>
          <p:cNvSpPr/>
          <p:nvPr/>
        </p:nvSpPr>
        <p:spPr>
          <a:xfrm>
            <a:off x="440467" y="733246"/>
            <a:ext cx="11554405" cy="1323439"/>
          </a:xfrm>
          <a:prstGeom prst="rect">
            <a:avLst/>
          </a:prstGeom>
        </p:spPr>
        <p:txBody>
          <a:bodyPr wrap="square">
            <a:spAutoFit/>
          </a:bodyPr>
          <a:lstStyle/>
          <a:p>
            <a:r>
              <a:rPr lang="en-US" sz="2800" dirty="0">
                <a:solidFill>
                  <a:srgbClr val="FF6600"/>
                </a:solidFill>
              </a:rPr>
              <a:t>Feature importance and model explainability</a:t>
            </a:r>
          </a:p>
          <a:p>
            <a:r>
              <a:rPr lang="en-US" sz="2600" dirty="0"/>
              <a:t>Use feature importance to explain which features are more important for the model solution</a:t>
            </a:r>
          </a:p>
        </p:txBody>
      </p:sp>
      <p:pic>
        <p:nvPicPr>
          <p:cNvPr id="5" name="Picture 4">
            <a:extLst>
              <a:ext uri="{FF2B5EF4-FFF2-40B4-BE49-F238E27FC236}">
                <a16:creationId xmlns:a16="http://schemas.microsoft.com/office/drawing/2014/main" id="{AABCB098-39F3-48F4-8D26-3FE131188E04}"/>
              </a:ext>
            </a:extLst>
          </p:cNvPr>
          <p:cNvPicPr>
            <a:picLocks noChangeAspect="1"/>
          </p:cNvPicPr>
          <p:nvPr/>
        </p:nvPicPr>
        <p:blipFill>
          <a:blip r:embed="rId3"/>
          <a:stretch>
            <a:fillRect/>
          </a:stretch>
        </p:blipFill>
        <p:spPr>
          <a:xfrm>
            <a:off x="440466" y="2056685"/>
            <a:ext cx="5509959" cy="3491128"/>
          </a:xfrm>
          <a:prstGeom prst="rect">
            <a:avLst/>
          </a:prstGeom>
        </p:spPr>
      </p:pic>
      <p:sp>
        <p:nvSpPr>
          <p:cNvPr id="6" name="TextBox 5">
            <a:extLst>
              <a:ext uri="{FF2B5EF4-FFF2-40B4-BE49-F238E27FC236}">
                <a16:creationId xmlns:a16="http://schemas.microsoft.com/office/drawing/2014/main" id="{3A578E49-C578-4FBA-97F8-5370482DED23}"/>
              </a:ext>
            </a:extLst>
          </p:cNvPr>
          <p:cNvSpPr txBox="1"/>
          <p:nvPr/>
        </p:nvSpPr>
        <p:spPr>
          <a:xfrm>
            <a:off x="2017481" y="5786571"/>
            <a:ext cx="1551322" cy="369332"/>
          </a:xfrm>
          <a:prstGeom prst="rect">
            <a:avLst/>
          </a:prstGeom>
          <a:noFill/>
        </p:spPr>
        <p:txBody>
          <a:bodyPr wrap="none" rtlCol="0">
            <a:spAutoFit/>
          </a:bodyPr>
          <a:lstStyle/>
          <a:p>
            <a:r>
              <a:rPr lang="en-US" dirty="0"/>
              <a:t>RandomForest</a:t>
            </a:r>
          </a:p>
        </p:txBody>
      </p:sp>
      <p:pic>
        <p:nvPicPr>
          <p:cNvPr id="9" name="Picture 8">
            <a:extLst>
              <a:ext uri="{FF2B5EF4-FFF2-40B4-BE49-F238E27FC236}">
                <a16:creationId xmlns:a16="http://schemas.microsoft.com/office/drawing/2014/main" id="{1C233A8F-6252-4D1D-931A-080D7D24AEDD}"/>
              </a:ext>
            </a:extLst>
          </p:cNvPr>
          <p:cNvPicPr>
            <a:picLocks noChangeAspect="1"/>
          </p:cNvPicPr>
          <p:nvPr/>
        </p:nvPicPr>
        <p:blipFill>
          <a:blip r:embed="rId4"/>
          <a:stretch>
            <a:fillRect/>
          </a:stretch>
        </p:blipFill>
        <p:spPr>
          <a:xfrm>
            <a:off x="6332167" y="2056684"/>
            <a:ext cx="5419366" cy="3491127"/>
          </a:xfrm>
          <a:prstGeom prst="rect">
            <a:avLst/>
          </a:prstGeom>
        </p:spPr>
      </p:pic>
      <p:sp>
        <p:nvSpPr>
          <p:cNvPr id="10" name="TextBox 9">
            <a:extLst>
              <a:ext uri="{FF2B5EF4-FFF2-40B4-BE49-F238E27FC236}">
                <a16:creationId xmlns:a16="http://schemas.microsoft.com/office/drawing/2014/main" id="{CB6D0CD9-83B3-42FA-A68E-6BD60F943BCB}"/>
              </a:ext>
            </a:extLst>
          </p:cNvPr>
          <p:cNvSpPr txBox="1"/>
          <p:nvPr/>
        </p:nvSpPr>
        <p:spPr>
          <a:xfrm>
            <a:off x="8266189" y="5786571"/>
            <a:ext cx="976293" cy="369332"/>
          </a:xfrm>
          <a:prstGeom prst="rect">
            <a:avLst/>
          </a:prstGeom>
          <a:noFill/>
        </p:spPr>
        <p:txBody>
          <a:bodyPr wrap="none" rtlCol="0">
            <a:spAutoFit/>
          </a:bodyPr>
          <a:lstStyle/>
          <a:p>
            <a:r>
              <a:rPr lang="en-US" dirty="0"/>
              <a:t>XGBoost</a:t>
            </a:r>
          </a:p>
        </p:txBody>
      </p:sp>
    </p:spTree>
    <p:extLst>
      <p:ext uri="{BB962C8B-B14F-4D97-AF65-F5344CB8AC3E}">
        <p14:creationId xmlns:p14="http://schemas.microsoft.com/office/powerpoint/2010/main" val="3435000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Supervised model</a:t>
            </a:r>
          </a:p>
        </p:txBody>
      </p:sp>
      <p:graphicFrame>
        <p:nvGraphicFramePr>
          <p:cNvPr id="3" name="Object 2">
            <a:extLst>
              <a:ext uri="{FF2B5EF4-FFF2-40B4-BE49-F238E27FC236}">
                <a16:creationId xmlns:a16="http://schemas.microsoft.com/office/drawing/2014/main" id="{569C158D-28A2-4FAC-BD56-9DCBA86E21FB}"/>
              </a:ext>
            </a:extLst>
          </p:cNvPr>
          <p:cNvGraphicFramePr>
            <a:graphicFrameLocks noChangeAspect="1"/>
          </p:cNvGraphicFramePr>
          <p:nvPr>
            <p:extLst>
              <p:ext uri="{D42A27DB-BD31-4B8C-83A1-F6EECF244321}">
                <p14:modId xmlns:p14="http://schemas.microsoft.com/office/powerpoint/2010/main" val="2495709342"/>
              </p:ext>
            </p:extLst>
          </p:nvPr>
        </p:nvGraphicFramePr>
        <p:xfrm>
          <a:off x="1874837" y="946262"/>
          <a:ext cx="7794096" cy="4965475"/>
        </p:xfrm>
        <a:graphic>
          <a:graphicData uri="http://schemas.openxmlformats.org/presentationml/2006/ole">
            <mc:AlternateContent xmlns:mc="http://schemas.openxmlformats.org/markup-compatibility/2006">
              <mc:Choice xmlns:v="urn:schemas-microsoft-com:vml" Requires="v">
                <p:oleObj name="Bitmap Image" r:id="rId3" imgW="4221360" imgH="2689920" progId="Paint.Picture">
                  <p:embed/>
                </p:oleObj>
              </mc:Choice>
              <mc:Fallback>
                <p:oleObj name="Bitmap Image" r:id="rId3" imgW="4221360" imgH="2689920" progId="Paint.Picture">
                  <p:embed/>
                  <p:pic>
                    <p:nvPicPr>
                      <p:cNvPr id="7" name="Object 6">
                        <a:extLst>
                          <a:ext uri="{FF2B5EF4-FFF2-40B4-BE49-F238E27FC236}">
                            <a16:creationId xmlns:a16="http://schemas.microsoft.com/office/drawing/2014/main" id="{EAAE70C8-D499-46FA-B168-DC5289D79386}"/>
                          </a:ext>
                        </a:extLst>
                      </p:cNvPr>
                      <p:cNvPicPr/>
                      <p:nvPr/>
                    </p:nvPicPr>
                    <p:blipFill>
                      <a:blip r:embed="rId4"/>
                      <a:stretch>
                        <a:fillRect/>
                      </a:stretch>
                    </p:blipFill>
                    <p:spPr>
                      <a:xfrm>
                        <a:off x="1874837" y="946262"/>
                        <a:ext cx="7794096" cy="496547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15ED5EDD-124E-447A-A49C-7B44B854B467}"/>
              </a:ext>
            </a:extLst>
          </p:cNvPr>
          <p:cNvSpPr txBox="1"/>
          <p:nvPr/>
        </p:nvSpPr>
        <p:spPr>
          <a:xfrm>
            <a:off x="4996224" y="6049780"/>
            <a:ext cx="1182568" cy="369332"/>
          </a:xfrm>
          <a:prstGeom prst="rect">
            <a:avLst/>
          </a:prstGeom>
          <a:noFill/>
        </p:spPr>
        <p:txBody>
          <a:bodyPr wrap="none" rtlCol="0">
            <a:spAutoFit/>
          </a:bodyPr>
          <a:lstStyle/>
          <a:p>
            <a:r>
              <a:rPr lang="en-US" dirty="0" err="1"/>
              <a:t>LigthtGBM</a:t>
            </a:r>
            <a:endParaRPr lang="en-US" dirty="0"/>
          </a:p>
        </p:txBody>
      </p:sp>
    </p:spTree>
    <p:extLst>
      <p:ext uri="{BB962C8B-B14F-4D97-AF65-F5344CB8AC3E}">
        <p14:creationId xmlns:p14="http://schemas.microsoft.com/office/powerpoint/2010/main" val="1856554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Supervised model</a:t>
            </a:r>
          </a:p>
        </p:txBody>
      </p:sp>
      <p:sp>
        <p:nvSpPr>
          <p:cNvPr id="4" name="TextBox 3">
            <a:extLst>
              <a:ext uri="{FF2B5EF4-FFF2-40B4-BE49-F238E27FC236}">
                <a16:creationId xmlns:a16="http://schemas.microsoft.com/office/drawing/2014/main" id="{15ED5EDD-124E-447A-A49C-7B44B854B467}"/>
              </a:ext>
            </a:extLst>
          </p:cNvPr>
          <p:cNvSpPr txBox="1"/>
          <p:nvPr/>
        </p:nvSpPr>
        <p:spPr>
          <a:xfrm>
            <a:off x="4996224" y="6049780"/>
            <a:ext cx="2797432" cy="369332"/>
          </a:xfrm>
          <a:prstGeom prst="rect">
            <a:avLst/>
          </a:prstGeom>
          <a:noFill/>
        </p:spPr>
        <p:txBody>
          <a:bodyPr wrap="none" rtlCol="0">
            <a:spAutoFit/>
          </a:bodyPr>
          <a:lstStyle/>
          <a:p>
            <a:r>
              <a:rPr lang="en-US" dirty="0"/>
              <a:t>LightGBM – cross-validation</a:t>
            </a:r>
          </a:p>
        </p:txBody>
      </p:sp>
      <p:pic>
        <p:nvPicPr>
          <p:cNvPr id="6" name="Picture 5">
            <a:extLst>
              <a:ext uri="{FF2B5EF4-FFF2-40B4-BE49-F238E27FC236}">
                <a16:creationId xmlns:a16="http://schemas.microsoft.com/office/drawing/2014/main" id="{56B7B233-CCB5-46FB-BBC6-22FFD3674E75}"/>
              </a:ext>
            </a:extLst>
          </p:cNvPr>
          <p:cNvPicPr>
            <a:picLocks noChangeAspect="1"/>
          </p:cNvPicPr>
          <p:nvPr/>
        </p:nvPicPr>
        <p:blipFill>
          <a:blip r:embed="rId3"/>
          <a:stretch>
            <a:fillRect/>
          </a:stretch>
        </p:blipFill>
        <p:spPr>
          <a:xfrm>
            <a:off x="913720" y="1117599"/>
            <a:ext cx="10364560" cy="4932181"/>
          </a:xfrm>
          <a:prstGeom prst="rect">
            <a:avLst/>
          </a:prstGeom>
        </p:spPr>
      </p:pic>
    </p:spTree>
    <p:extLst>
      <p:ext uri="{BB962C8B-B14F-4D97-AF65-F5344CB8AC3E}">
        <p14:creationId xmlns:p14="http://schemas.microsoft.com/office/powerpoint/2010/main" val="401782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Supervised model</a:t>
            </a:r>
          </a:p>
        </p:txBody>
      </p:sp>
      <p:sp>
        <p:nvSpPr>
          <p:cNvPr id="3" name="Rectangle 2">
            <a:extLst>
              <a:ext uri="{FF2B5EF4-FFF2-40B4-BE49-F238E27FC236}">
                <a16:creationId xmlns:a16="http://schemas.microsoft.com/office/drawing/2014/main" id="{097A5954-4394-4D5B-81D3-771EF3E271D5}"/>
              </a:ext>
            </a:extLst>
          </p:cNvPr>
          <p:cNvSpPr/>
          <p:nvPr/>
        </p:nvSpPr>
        <p:spPr>
          <a:xfrm>
            <a:off x="440467" y="733246"/>
            <a:ext cx="11554405" cy="2123658"/>
          </a:xfrm>
          <a:prstGeom prst="rect">
            <a:avLst/>
          </a:prstGeom>
        </p:spPr>
        <p:txBody>
          <a:bodyPr wrap="square">
            <a:spAutoFit/>
          </a:bodyPr>
          <a:lstStyle/>
          <a:p>
            <a:r>
              <a:rPr lang="en-US" sz="2800" dirty="0">
                <a:solidFill>
                  <a:srgbClr val="FF6600"/>
                </a:solidFill>
              </a:rPr>
              <a:t>Metric and Cost Function</a:t>
            </a:r>
          </a:p>
          <a:p>
            <a:r>
              <a:rPr lang="en-US" sz="2600" dirty="0"/>
              <a:t>AUC is calculated for a collection of threshold values; the default implementation algorithm will assume that cost of FP &amp; FN is the same (or not consider the cost function). By setting a cost function (with different values for FP &amp; FN), we can optimize the threshold to minimize the cost function.</a:t>
            </a:r>
            <a:endParaRPr lang="en-US" sz="2800" dirty="0"/>
          </a:p>
        </p:txBody>
      </p:sp>
    </p:spTree>
    <p:extLst>
      <p:ext uri="{BB962C8B-B14F-4D97-AF65-F5344CB8AC3E}">
        <p14:creationId xmlns:p14="http://schemas.microsoft.com/office/powerpoint/2010/main" val="3921016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Supervised model</a:t>
            </a:r>
          </a:p>
        </p:txBody>
      </p:sp>
      <p:sp>
        <p:nvSpPr>
          <p:cNvPr id="3" name="Rectangle 2">
            <a:extLst>
              <a:ext uri="{FF2B5EF4-FFF2-40B4-BE49-F238E27FC236}">
                <a16:creationId xmlns:a16="http://schemas.microsoft.com/office/drawing/2014/main" id="{097A5954-4394-4D5B-81D3-771EF3E271D5}"/>
              </a:ext>
            </a:extLst>
          </p:cNvPr>
          <p:cNvSpPr/>
          <p:nvPr/>
        </p:nvSpPr>
        <p:spPr>
          <a:xfrm>
            <a:off x="440468" y="1241246"/>
            <a:ext cx="2353532" cy="954107"/>
          </a:xfrm>
          <a:prstGeom prst="rect">
            <a:avLst/>
          </a:prstGeom>
        </p:spPr>
        <p:txBody>
          <a:bodyPr wrap="square">
            <a:spAutoFit/>
          </a:bodyPr>
          <a:lstStyle/>
          <a:p>
            <a:r>
              <a:rPr lang="en-US" sz="2800" dirty="0">
                <a:solidFill>
                  <a:srgbClr val="FF6600"/>
                </a:solidFill>
              </a:rPr>
              <a:t>Metric and </a:t>
            </a:r>
          </a:p>
          <a:p>
            <a:r>
              <a:rPr lang="en-US" sz="2800" dirty="0">
                <a:solidFill>
                  <a:srgbClr val="FF6600"/>
                </a:solidFill>
              </a:rPr>
              <a:t>Cost Function</a:t>
            </a:r>
          </a:p>
        </p:txBody>
      </p:sp>
      <p:pic>
        <p:nvPicPr>
          <p:cNvPr id="5" name="Picture 4">
            <a:extLst>
              <a:ext uri="{FF2B5EF4-FFF2-40B4-BE49-F238E27FC236}">
                <a16:creationId xmlns:a16="http://schemas.microsoft.com/office/drawing/2014/main" id="{BEC13A55-A1D1-4E82-A8C7-87290AE7FDCB}"/>
              </a:ext>
            </a:extLst>
          </p:cNvPr>
          <p:cNvPicPr>
            <a:picLocks noChangeAspect="1"/>
          </p:cNvPicPr>
          <p:nvPr/>
        </p:nvPicPr>
        <p:blipFill>
          <a:blip r:embed="rId3"/>
          <a:stretch>
            <a:fillRect/>
          </a:stretch>
        </p:blipFill>
        <p:spPr>
          <a:xfrm>
            <a:off x="3861289" y="808218"/>
            <a:ext cx="7890243" cy="5826337"/>
          </a:xfrm>
          <a:prstGeom prst="rect">
            <a:avLst/>
          </a:prstGeom>
        </p:spPr>
      </p:pic>
    </p:spTree>
    <p:extLst>
      <p:ext uri="{BB962C8B-B14F-4D97-AF65-F5344CB8AC3E}">
        <p14:creationId xmlns:p14="http://schemas.microsoft.com/office/powerpoint/2010/main" val="2858895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3F3137-4B4C-41D3-9BC4-3CCFF39C91E8}"/>
              </a:ext>
            </a:extLst>
          </p:cNvPr>
          <p:cNvSpPr/>
          <p:nvPr/>
        </p:nvSpPr>
        <p:spPr>
          <a:xfrm>
            <a:off x="3564314" y="1793643"/>
            <a:ext cx="5063373" cy="4832092"/>
          </a:xfrm>
          <a:prstGeom prst="rect">
            <a:avLst/>
          </a:prstGeom>
        </p:spPr>
        <p:txBody>
          <a:bodyPr wrap="none">
            <a:spAutoFit/>
          </a:bodyPr>
          <a:lstStyle/>
          <a:p>
            <a:pPr algn="ctr"/>
            <a:r>
              <a:rPr lang="en-US" sz="4400" dirty="0">
                <a:solidFill>
                  <a:schemeClr val="accent5"/>
                </a:solidFill>
                <a:cs typeface="Calibri Light"/>
              </a:rPr>
              <a:t>DEMO</a:t>
            </a:r>
          </a:p>
          <a:p>
            <a:pPr algn="ctr"/>
            <a:r>
              <a:rPr lang="en-US" sz="3600" dirty="0">
                <a:cs typeface="Calibri Light"/>
              </a:rPr>
              <a:t>Postman, MongoDB setup</a:t>
            </a:r>
          </a:p>
          <a:p>
            <a:pPr algn="ctr"/>
            <a:r>
              <a:rPr lang="en-US" sz="3600" dirty="0">
                <a:cs typeface="Calibri Light"/>
              </a:rPr>
              <a:t>Run inference</a:t>
            </a:r>
          </a:p>
          <a:p>
            <a:pPr algn="ctr"/>
            <a:r>
              <a:rPr lang="en-US" sz="3600" dirty="0">
                <a:cs typeface="Calibri Light"/>
              </a:rPr>
              <a:t>Run retraining</a:t>
            </a:r>
          </a:p>
          <a:p>
            <a:pPr algn="ctr"/>
            <a:r>
              <a:rPr lang="en-US" sz="3600" dirty="0">
                <a:cs typeface="Calibri Light"/>
              </a:rPr>
              <a:t>Visualize results</a:t>
            </a:r>
          </a:p>
          <a:p>
            <a:pPr algn="ctr"/>
            <a:endParaRPr lang="en-US" sz="4400" dirty="0">
              <a:solidFill>
                <a:schemeClr val="accent5"/>
              </a:solidFill>
              <a:cs typeface="Calibri Light"/>
            </a:endParaRPr>
          </a:p>
          <a:p>
            <a:pPr algn="ctr"/>
            <a:endParaRPr lang="en-US" sz="4400" dirty="0">
              <a:solidFill>
                <a:schemeClr val="accent5"/>
              </a:solidFill>
              <a:cs typeface="Calibri Light"/>
            </a:endParaRPr>
          </a:p>
          <a:p>
            <a:pPr algn="ctr"/>
            <a:endParaRPr lang="en-US" sz="3200" dirty="0"/>
          </a:p>
        </p:txBody>
      </p:sp>
    </p:spTree>
    <p:extLst>
      <p:ext uri="{BB962C8B-B14F-4D97-AF65-F5344CB8AC3E}">
        <p14:creationId xmlns:p14="http://schemas.microsoft.com/office/powerpoint/2010/main" val="136084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3F3137-4B4C-41D3-9BC4-3CCFF39C91E8}"/>
              </a:ext>
            </a:extLst>
          </p:cNvPr>
          <p:cNvSpPr/>
          <p:nvPr/>
        </p:nvSpPr>
        <p:spPr>
          <a:xfrm>
            <a:off x="408589" y="462157"/>
            <a:ext cx="11374821" cy="5693866"/>
          </a:xfrm>
          <a:prstGeom prst="rect">
            <a:avLst/>
          </a:prstGeom>
        </p:spPr>
        <p:txBody>
          <a:bodyPr wrap="square">
            <a:spAutoFit/>
          </a:bodyPr>
          <a:lstStyle/>
          <a:p>
            <a:r>
              <a:rPr lang="en-US" sz="4400" dirty="0">
                <a:solidFill>
                  <a:schemeClr val="accent5"/>
                </a:solidFill>
                <a:cs typeface="Calibri Light"/>
              </a:rPr>
              <a:t>HOMEWORK</a:t>
            </a:r>
          </a:p>
          <a:p>
            <a:pPr marL="457200" indent="-457200">
              <a:buFont typeface="Arial" panose="020B0604020202020204" pitchFamily="34" charset="0"/>
              <a:buChar char="•"/>
            </a:pPr>
            <a:r>
              <a:rPr lang="en-US" sz="3200" dirty="0">
                <a:cs typeface="Calibri Light"/>
              </a:rPr>
              <a:t>Perform more feature engineering (ex: replace time with hour)</a:t>
            </a:r>
          </a:p>
          <a:p>
            <a:pPr marL="457200" indent="-457200">
              <a:buFont typeface="Arial" panose="020B0604020202020204" pitchFamily="34" charset="0"/>
              <a:buChar char="•"/>
            </a:pPr>
            <a:r>
              <a:rPr lang="en-US" sz="3200" dirty="0">
                <a:cs typeface="Calibri Light"/>
              </a:rPr>
              <a:t>Add hyperparameters optimization</a:t>
            </a:r>
          </a:p>
          <a:p>
            <a:pPr marL="457200" indent="-457200">
              <a:buFont typeface="Arial" panose="020B0604020202020204" pitchFamily="34" charset="0"/>
              <a:buChar char="•"/>
            </a:pPr>
            <a:r>
              <a:rPr lang="en-US" sz="3200" dirty="0">
                <a:cs typeface="Calibri Light"/>
              </a:rPr>
              <a:t>Experiment with undersampling, oversampling</a:t>
            </a:r>
          </a:p>
          <a:p>
            <a:pPr marL="457200" indent="-457200">
              <a:buFont typeface="Arial" panose="020B0604020202020204" pitchFamily="34" charset="0"/>
              <a:buChar char="•"/>
            </a:pPr>
            <a:r>
              <a:rPr lang="en-US" sz="3200" dirty="0">
                <a:cs typeface="Calibri Light"/>
              </a:rPr>
              <a:t>Build a staked model (is this necessary?)</a:t>
            </a:r>
          </a:p>
          <a:p>
            <a:pPr marL="457200" indent="-457200">
              <a:buFont typeface="Arial" panose="020B0604020202020204" pitchFamily="34" charset="0"/>
              <a:buChar char="•"/>
            </a:pPr>
            <a:r>
              <a:rPr lang="en-US" sz="3200" dirty="0">
                <a:cs typeface="Calibri Light"/>
              </a:rPr>
              <a:t>Store all models, not only the best (use binary storage)</a:t>
            </a:r>
          </a:p>
          <a:p>
            <a:pPr marL="457200" indent="-457200">
              <a:buFont typeface="Arial" panose="020B0604020202020204" pitchFamily="34" charset="0"/>
              <a:buChar char="•"/>
            </a:pPr>
            <a:r>
              <a:rPr lang="en-US" sz="3200" dirty="0">
                <a:cs typeface="Calibri Light"/>
              </a:rPr>
              <a:t>Modify storage to be as well a service</a:t>
            </a:r>
          </a:p>
          <a:p>
            <a:pPr marL="457200" indent="-457200">
              <a:buFont typeface="Arial" panose="020B0604020202020204" pitchFamily="34" charset="0"/>
              <a:buChar char="•"/>
            </a:pPr>
            <a:r>
              <a:rPr lang="en-US" sz="3200" dirty="0">
                <a:cs typeface="Calibri Light"/>
              </a:rPr>
              <a:t>Extract a module from visualization and use a specialized software for visualization</a:t>
            </a:r>
          </a:p>
          <a:p>
            <a:pPr marL="457200" indent="-457200">
              <a:buFont typeface="Arial" panose="020B0604020202020204" pitchFamily="34" charset="0"/>
              <a:buChar char="•"/>
            </a:pPr>
            <a:r>
              <a:rPr lang="en-US" sz="3200" dirty="0">
                <a:cs typeface="Calibri Light"/>
              </a:rPr>
              <a:t>Create a user interface to support Inference, retrain, model and training parameters editing, visualization</a:t>
            </a:r>
          </a:p>
        </p:txBody>
      </p:sp>
    </p:spTree>
    <p:extLst>
      <p:ext uri="{BB962C8B-B14F-4D97-AF65-F5344CB8AC3E}">
        <p14:creationId xmlns:p14="http://schemas.microsoft.com/office/powerpoint/2010/main" val="385412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3F3137-4B4C-41D3-9BC4-3CCFF39C91E8}"/>
              </a:ext>
            </a:extLst>
          </p:cNvPr>
          <p:cNvSpPr/>
          <p:nvPr/>
        </p:nvSpPr>
        <p:spPr>
          <a:xfrm>
            <a:off x="4190446" y="2798058"/>
            <a:ext cx="3811107" cy="1261884"/>
          </a:xfrm>
          <a:prstGeom prst="rect">
            <a:avLst/>
          </a:prstGeom>
        </p:spPr>
        <p:txBody>
          <a:bodyPr wrap="none">
            <a:spAutoFit/>
          </a:bodyPr>
          <a:lstStyle/>
          <a:p>
            <a:pPr algn="ctr"/>
            <a:r>
              <a:rPr lang="en-US" sz="4400" dirty="0">
                <a:solidFill>
                  <a:schemeClr val="accent5"/>
                </a:solidFill>
                <a:cs typeface="Calibri Light"/>
              </a:rPr>
              <a:t>INTRODUCTION</a:t>
            </a:r>
          </a:p>
          <a:p>
            <a:pPr algn="ctr"/>
            <a:r>
              <a:rPr lang="en-US" sz="3200" dirty="0">
                <a:cs typeface="Calibri Light"/>
              </a:rPr>
              <a:t>Problem definition</a:t>
            </a:r>
            <a:endParaRPr lang="en-US" sz="3200" dirty="0"/>
          </a:p>
        </p:txBody>
      </p:sp>
    </p:spTree>
    <p:extLst>
      <p:ext uri="{BB962C8B-B14F-4D97-AF65-F5344CB8AC3E}">
        <p14:creationId xmlns:p14="http://schemas.microsoft.com/office/powerpoint/2010/main" val="220685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INTRODUCTION</a:t>
            </a:r>
          </a:p>
        </p:txBody>
      </p:sp>
      <p:sp>
        <p:nvSpPr>
          <p:cNvPr id="4" name="Rectangle 3">
            <a:extLst>
              <a:ext uri="{FF2B5EF4-FFF2-40B4-BE49-F238E27FC236}">
                <a16:creationId xmlns:a16="http://schemas.microsoft.com/office/drawing/2014/main" id="{F938EAC0-0785-4BF9-8BE0-E2ACF7411DD4}"/>
              </a:ext>
            </a:extLst>
          </p:cNvPr>
          <p:cNvSpPr/>
          <p:nvPr/>
        </p:nvSpPr>
        <p:spPr>
          <a:xfrm>
            <a:off x="440467" y="733246"/>
            <a:ext cx="11554405" cy="3785652"/>
          </a:xfrm>
          <a:prstGeom prst="rect">
            <a:avLst/>
          </a:prstGeom>
        </p:spPr>
        <p:txBody>
          <a:bodyPr wrap="square">
            <a:spAutoFit/>
          </a:bodyPr>
          <a:lstStyle/>
          <a:p>
            <a:r>
              <a:rPr lang="en-US" sz="2800" dirty="0">
                <a:solidFill>
                  <a:srgbClr val="FF6600"/>
                </a:solidFill>
              </a:rPr>
              <a:t>Problem definition</a:t>
            </a:r>
          </a:p>
          <a:p>
            <a:r>
              <a:rPr lang="en-US" sz="2600" dirty="0"/>
              <a:t>Data contains transactions made by credit cards in September 2013 by European cardholders. There are </a:t>
            </a:r>
            <a:r>
              <a:rPr lang="en-US" sz="2800" b="0" i="0" dirty="0">
                <a:effectLst/>
                <a:latin typeface="Inter"/>
              </a:rPr>
              <a:t>492 frauds out of 284,807 transactions (0.17%).</a:t>
            </a:r>
            <a:endParaRPr lang="en-US" sz="2600" dirty="0"/>
          </a:p>
          <a:p>
            <a:r>
              <a:rPr lang="en-US" sz="2600" dirty="0"/>
              <a:t>Build a model for credit card fraud detection – to detect if a transaction is fraudulent or not.</a:t>
            </a:r>
          </a:p>
          <a:p>
            <a:r>
              <a:rPr lang="en-US" sz="2600" dirty="0"/>
              <a:t>Optionally, the model can use a cost function (costs are associated with both false negative and false positive events)</a:t>
            </a:r>
          </a:p>
          <a:p>
            <a:r>
              <a:rPr lang="en-US" sz="2600" dirty="0"/>
              <a:t>Data is anonymized, therefore use of domain specific knowledge is not applicable.</a:t>
            </a:r>
          </a:p>
          <a:p>
            <a:endParaRPr lang="en-US" sz="2800" dirty="0"/>
          </a:p>
        </p:txBody>
      </p:sp>
    </p:spTree>
    <p:extLst>
      <p:ext uri="{BB962C8B-B14F-4D97-AF65-F5344CB8AC3E}">
        <p14:creationId xmlns:p14="http://schemas.microsoft.com/office/powerpoint/2010/main" val="107968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3F3137-4B4C-41D3-9BC4-3CCFF39C91E8}"/>
              </a:ext>
            </a:extLst>
          </p:cNvPr>
          <p:cNvSpPr/>
          <p:nvPr/>
        </p:nvSpPr>
        <p:spPr>
          <a:xfrm>
            <a:off x="4190446" y="2798058"/>
            <a:ext cx="3811107" cy="1261884"/>
          </a:xfrm>
          <a:prstGeom prst="rect">
            <a:avLst/>
          </a:prstGeom>
        </p:spPr>
        <p:txBody>
          <a:bodyPr wrap="none">
            <a:spAutoFit/>
          </a:bodyPr>
          <a:lstStyle/>
          <a:p>
            <a:pPr algn="ctr"/>
            <a:r>
              <a:rPr lang="en-US" sz="4400" dirty="0">
                <a:solidFill>
                  <a:schemeClr val="accent5"/>
                </a:solidFill>
                <a:cs typeface="Calibri Light"/>
              </a:rPr>
              <a:t>INTRODUCTION</a:t>
            </a:r>
          </a:p>
          <a:p>
            <a:pPr algn="ctr"/>
            <a:r>
              <a:rPr lang="en-US" sz="3200" dirty="0">
                <a:cs typeface="Calibri Light"/>
              </a:rPr>
              <a:t>What we will learn</a:t>
            </a:r>
            <a:endParaRPr lang="en-US" sz="3200" dirty="0"/>
          </a:p>
        </p:txBody>
      </p:sp>
    </p:spTree>
    <p:extLst>
      <p:ext uri="{BB962C8B-B14F-4D97-AF65-F5344CB8AC3E}">
        <p14:creationId xmlns:p14="http://schemas.microsoft.com/office/powerpoint/2010/main" val="3345356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INTRODUCTION</a:t>
            </a:r>
          </a:p>
        </p:txBody>
      </p:sp>
      <p:sp>
        <p:nvSpPr>
          <p:cNvPr id="4" name="Rectangle 3">
            <a:extLst>
              <a:ext uri="{FF2B5EF4-FFF2-40B4-BE49-F238E27FC236}">
                <a16:creationId xmlns:a16="http://schemas.microsoft.com/office/drawing/2014/main" id="{F938EAC0-0785-4BF9-8BE0-E2ACF7411DD4}"/>
              </a:ext>
            </a:extLst>
          </p:cNvPr>
          <p:cNvSpPr/>
          <p:nvPr/>
        </p:nvSpPr>
        <p:spPr>
          <a:xfrm>
            <a:off x="440467" y="733246"/>
            <a:ext cx="11554405" cy="6340197"/>
          </a:xfrm>
          <a:prstGeom prst="rect">
            <a:avLst/>
          </a:prstGeom>
        </p:spPr>
        <p:txBody>
          <a:bodyPr wrap="square">
            <a:spAutoFit/>
          </a:bodyPr>
          <a:lstStyle/>
          <a:p>
            <a:r>
              <a:rPr lang="en-US" sz="2800" dirty="0">
                <a:solidFill>
                  <a:srgbClr val="FF6600"/>
                </a:solidFill>
              </a:rPr>
              <a:t>What we will learn</a:t>
            </a:r>
          </a:p>
          <a:p>
            <a:r>
              <a:rPr lang="en-US" sz="2600" dirty="0"/>
              <a:t>The focus of this POC is on productionizing the model, not on the model refinement</a:t>
            </a:r>
          </a:p>
          <a:p>
            <a:r>
              <a:rPr lang="en-US" sz="2600" dirty="0"/>
              <a:t>We will show the mechanism for performing inference, retraining, store transactions data, qualify the best model (based on chosen metric), and manual overwritten of  inference transaction data</a:t>
            </a:r>
          </a:p>
          <a:p>
            <a:endParaRPr lang="en-US" sz="2600" dirty="0"/>
          </a:p>
          <a:p>
            <a:r>
              <a:rPr lang="en-US" sz="2800" dirty="0">
                <a:solidFill>
                  <a:srgbClr val="FF6600"/>
                </a:solidFill>
              </a:rPr>
              <a:t>Limitations – for this POC</a:t>
            </a:r>
          </a:p>
          <a:p>
            <a:pPr marL="285750" indent="-285750">
              <a:buFont typeface="Arial" panose="020B0604020202020204" pitchFamily="34" charset="0"/>
              <a:buChar char="•"/>
            </a:pPr>
            <a:r>
              <a:rPr lang="en-US" sz="2800" dirty="0"/>
              <a:t>No user interface</a:t>
            </a:r>
          </a:p>
          <a:p>
            <a:pPr marL="285750" indent="-285750">
              <a:buFont typeface="Arial" panose="020B0604020202020204" pitchFamily="34" charset="0"/>
              <a:buChar char="•"/>
            </a:pPr>
            <a:r>
              <a:rPr lang="en-US" sz="2800" dirty="0"/>
              <a:t>No fancy dashboards (only graphs)</a:t>
            </a:r>
          </a:p>
          <a:p>
            <a:pPr marL="285750" indent="-285750">
              <a:buFont typeface="Arial" panose="020B0604020202020204" pitchFamily="34" charset="0"/>
              <a:buChar char="•"/>
            </a:pPr>
            <a:r>
              <a:rPr lang="en-US" sz="2800" dirty="0"/>
              <a:t>No container for the service</a:t>
            </a:r>
          </a:p>
          <a:p>
            <a:pPr marL="285750" indent="-285750">
              <a:buFont typeface="Arial" panose="020B0604020202020204" pitchFamily="34" charset="0"/>
              <a:buChar char="•"/>
            </a:pPr>
            <a:r>
              <a:rPr lang="en-US" sz="2800" dirty="0"/>
              <a:t>Only inference and retrain services are available, other services (like storage) are replaced with simple function calls</a:t>
            </a:r>
          </a:p>
          <a:p>
            <a:endParaRPr lang="en-US" sz="2800" dirty="0">
              <a:solidFill>
                <a:srgbClr val="FF6600"/>
              </a:solidFill>
            </a:endParaRPr>
          </a:p>
          <a:p>
            <a:endParaRPr lang="en-US" sz="2600" dirty="0"/>
          </a:p>
          <a:p>
            <a:endParaRPr lang="en-US" sz="2600" dirty="0"/>
          </a:p>
        </p:txBody>
      </p:sp>
    </p:spTree>
    <p:extLst>
      <p:ext uri="{BB962C8B-B14F-4D97-AF65-F5344CB8AC3E}">
        <p14:creationId xmlns:p14="http://schemas.microsoft.com/office/powerpoint/2010/main" val="421838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3F3137-4B4C-41D3-9BC4-3CCFF39C91E8}"/>
              </a:ext>
            </a:extLst>
          </p:cNvPr>
          <p:cNvSpPr/>
          <p:nvPr/>
        </p:nvSpPr>
        <p:spPr>
          <a:xfrm>
            <a:off x="893064" y="2459504"/>
            <a:ext cx="10405872" cy="1261884"/>
          </a:xfrm>
          <a:prstGeom prst="rect">
            <a:avLst/>
          </a:prstGeom>
        </p:spPr>
        <p:txBody>
          <a:bodyPr wrap="square">
            <a:spAutoFit/>
          </a:bodyPr>
          <a:lstStyle/>
          <a:p>
            <a:pPr algn="ctr"/>
            <a:r>
              <a:rPr lang="en-US" sz="4400" dirty="0">
                <a:solidFill>
                  <a:schemeClr val="accent5"/>
                </a:solidFill>
                <a:cs typeface="Calibri Light"/>
              </a:rPr>
              <a:t>DATA ANALYSIS</a:t>
            </a:r>
          </a:p>
          <a:p>
            <a:pPr algn="ctr"/>
            <a:r>
              <a:rPr lang="en-US" sz="3200" dirty="0">
                <a:cs typeface="Calibri Light"/>
              </a:rPr>
              <a:t>Anonymized data</a:t>
            </a:r>
          </a:p>
        </p:txBody>
      </p:sp>
    </p:spTree>
    <p:extLst>
      <p:ext uri="{BB962C8B-B14F-4D97-AF65-F5344CB8AC3E}">
        <p14:creationId xmlns:p14="http://schemas.microsoft.com/office/powerpoint/2010/main" val="219512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9BA79-894A-4C4C-A763-D0685E049461}"/>
              </a:ext>
            </a:extLst>
          </p:cNvPr>
          <p:cNvSpPr/>
          <p:nvPr/>
        </p:nvSpPr>
        <p:spPr>
          <a:xfrm>
            <a:off x="440468" y="223444"/>
            <a:ext cx="11554405" cy="584775"/>
          </a:xfrm>
          <a:prstGeom prst="rect">
            <a:avLst/>
          </a:prstGeom>
        </p:spPr>
        <p:txBody>
          <a:bodyPr wrap="square">
            <a:spAutoFit/>
          </a:bodyPr>
          <a:lstStyle/>
          <a:p>
            <a:r>
              <a:rPr lang="en-US" sz="3200" cap="all" dirty="0"/>
              <a:t>Anonymized data</a:t>
            </a:r>
          </a:p>
        </p:txBody>
      </p:sp>
      <p:pic>
        <p:nvPicPr>
          <p:cNvPr id="5" name="Picture 4">
            <a:extLst>
              <a:ext uri="{FF2B5EF4-FFF2-40B4-BE49-F238E27FC236}">
                <a16:creationId xmlns:a16="http://schemas.microsoft.com/office/drawing/2014/main" id="{B55DE523-5448-402A-87B2-A80777FDFE3A}"/>
              </a:ext>
            </a:extLst>
          </p:cNvPr>
          <p:cNvPicPr>
            <a:picLocks noChangeAspect="1"/>
          </p:cNvPicPr>
          <p:nvPr/>
        </p:nvPicPr>
        <p:blipFill>
          <a:blip r:embed="rId3"/>
          <a:stretch>
            <a:fillRect/>
          </a:stretch>
        </p:blipFill>
        <p:spPr>
          <a:xfrm>
            <a:off x="5188807" y="808219"/>
            <a:ext cx="6562725" cy="5724525"/>
          </a:xfrm>
          <a:prstGeom prst="rect">
            <a:avLst/>
          </a:prstGeom>
        </p:spPr>
      </p:pic>
    </p:spTree>
    <p:extLst>
      <p:ext uri="{BB962C8B-B14F-4D97-AF65-F5344CB8AC3E}">
        <p14:creationId xmlns:p14="http://schemas.microsoft.com/office/powerpoint/2010/main" val="33877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3F3137-4B4C-41D3-9BC4-3CCFF39C91E8}"/>
              </a:ext>
            </a:extLst>
          </p:cNvPr>
          <p:cNvSpPr/>
          <p:nvPr/>
        </p:nvSpPr>
        <p:spPr>
          <a:xfrm>
            <a:off x="893064" y="2459504"/>
            <a:ext cx="10405872" cy="1261884"/>
          </a:xfrm>
          <a:prstGeom prst="rect">
            <a:avLst/>
          </a:prstGeom>
        </p:spPr>
        <p:txBody>
          <a:bodyPr wrap="square">
            <a:spAutoFit/>
          </a:bodyPr>
          <a:lstStyle/>
          <a:p>
            <a:pPr algn="ctr"/>
            <a:r>
              <a:rPr lang="en-US" sz="4400" dirty="0">
                <a:solidFill>
                  <a:schemeClr val="accent5"/>
                </a:solidFill>
                <a:cs typeface="Calibri Light"/>
              </a:rPr>
              <a:t>DATA ANALYSIS</a:t>
            </a:r>
          </a:p>
          <a:p>
            <a:pPr algn="ctr"/>
            <a:r>
              <a:rPr lang="en-US" sz="3200" dirty="0">
                <a:cs typeface="Calibri Light"/>
              </a:rPr>
              <a:t>Feature analysis</a:t>
            </a:r>
          </a:p>
        </p:txBody>
      </p:sp>
    </p:spTree>
    <p:extLst>
      <p:ext uri="{BB962C8B-B14F-4D97-AF65-F5344CB8AC3E}">
        <p14:creationId xmlns:p14="http://schemas.microsoft.com/office/powerpoint/2010/main" val="915657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7686</TotalTime>
  <Words>685</Words>
  <Application>Microsoft Office PowerPoint</Application>
  <PresentationFormat>Widescreen</PresentationFormat>
  <Paragraphs>134</Paragraphs>
  <Slides>29</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Inter</vt:lpstr>
      <vt:lpstr>Arial</vt:lpstr>
      <vt:lpstr>Calibri</vt:lpstr>
      <vt:lpstr>Calibri Light</vt:lpstr>
      <vt:lpstr>Office Theme</vt:lpstr>
      <vt:lpstr>Bitmap Image</vt:lpstr>
      <vt:lpstr>Credit Card Fraud Detection  POC</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Gabriel Preda</cp:lastModifiedBy>
  <cp:revision>2367</cp:revision>
  <dcterms:created xsi:type="dcterms:W3CDTF">2013-07-15T20:26:40Z</dcterms:created>
  <dcterms:modified xsi:type="dcterms:W3CDTF">2021-04-07T21:22:25Z</dcterms:modified>
</cp:coreProperties>
</file>