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7" r:id="rId2"/>
    <p:sldId id="258" r:id="rId3"/>
    <p:sldId id="423" r:id="rId4"/>
    <p:sldId id="286" r:id="rId5"/>
    <p:sldId id="362" r:id="rId6"/>
    <p:sldId id="419" r:id="rId7"/>
    <p:sldId id="392" r:id="rId8"/>
    <p:sldId id="396" r:id="rId9"/>
    <p:sldId id="400" r:id="rId10"/>
    <p:sldId id="404" r:id="rId11"/>
    <p:sldId id="405" r:id="rId12"/>
    <p:sldId id="395" r:id="rId13"/>
    <p:sldId id="398" r:id="rId14"/>
    <p:sldId id="399" r:id="rId15"/>
    <p:sldId id="424" r:id="rId16"/>
    <p:sldId id="420" r:id="rId17"/>
    <p:sldId id="421" r:id="rId18"/>
    <p:sldId id="4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FF6600"/>
    <a:srgbClr val="FF3300"/>
    <a:srgbClr val="FFCC00"/>
    <a:srgbClr val="F7AE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77B56-9AEB-4095-87B3-EC051667FC7D}" v="61" dt="2020-12-10T09:45:39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52375" autoAdjust="0"/>
  </p:normalViewPr>
  <p:slideViewPr>
    <p:cSldViewPr snapToGrid="0">
      <p:cViewPr varScale="1">
        <p:scale>
          <a:sx n="57" d="100"/>
          <a:sy n="57" d="100"/>
        </p:scale>
        <p:origin x="20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2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alina Alina Racovita" userId="S::madalina.racovita@endava.com::87f715d1-fd1e-4dd7-a102-046758f6945e" providerId="AD" clId="Web-{D0A55F2E-B1D4-F918-CCBE-E8F766160BEC}"/>
    <pc:docChg chg="addSld modSld">
      <pc:chgData name="Madalina Alina Racovita" userId="S::madalina.racovita@endava.com::87f715d1-fd1e-4dd7-a102-046758f6945e" providerId="AD" clId="Web-{D0A55F2E-B1D4-F918-CCBE-E8F766160BEC}" dt="2019-10-02T15:30:01.417" v="280" actId="20577"/>
      <pc:docMkLst>
        <pc:docMk/>
      </pc:docMkLst>
      <pc:sldChg chg="delSp modSp">
        <pc:chgData name="Madalina Alina Racovita" userId="S::madalina.racovita@endava.com::87f715d1-fd1e-4dd7-a102-046758f6945e" providerId="AD" clId="Web-{D0A55F2E-B1D4-F918-CCBE-E8F766160BEC}" dt="2019-10-02T15:30:01.417" v="279" actId="20577"/>
        <pc:sldMkLst>
          <pc:docMk/>
          <pc:sldMk cId="2995949782" sldId="276"/>
        </pc:sldMkLst>
        <pc:spChg chg="mod">
          <ac:chgData name="Madalina Alina Racovita" userId="S::madalina.racovita@endava.com::87f715d1-fd1e-4dd7-a102-046758f6945e" providerId="AD" clId="Web-{D0A55F2E-B1D4-F918-CCBE-E8F766160BEC}" dt="2019-10-02T15:30:01.417" v="279" actId="20577"/>
          <ac:spMkLst>
            <pc:docMk/>
            <pc:sldMk cId="2995949782" sldId="276"/>
            <ac:spMk id="2" creationId="{41F00EA5-3459-44A2-943B-ACA6512745BC}"/>
          </ac:spMkLst>
        </pc:spChg>
        <pc:spChg chg="del mod">
          <ac:chgData name="Madalina Alina Racovita" userId="S::madalina.racovita@endava.com::87f715d1-fd1e-4dd7-a102-046758f6945e" providerId="AD" clId="Web-{D0A55F2E-B1D4-F918-CCBE-E8F766160BEC}" dt="2019-10-02T15:23:11.407" v="143"/>
          <ac:spMkLst>
            <pc:docMk/>
            <pc:sldMk cId="2995949782" sldId="276"/>
            <ac:spMk id="3" creationId="{5E8174BF-EE0B-4E47-92FC-38A0AA4BD27F}"/>
          </ac:spMkLst>
        </pc:spChg>
      </pc:sldChg>
      <pc:sldChg chg="addSp modSp">
        <pc:chgData name="Madalina Alina Racovita" userId="S::madalina.racovita@endava.com::87f715d1-fd1e-4dd7-a102-046758f6945e" providerId="AD" clId="Web-{D0A55F2E-B1D4-F918-CCBE-E8F766160BEC}" dt="2019-10-02T15:18:24.411" v="21" actId="1076"/>
        <pc:sldMkLst>
          <pc:docMk/>
          <pc:sldMk cId="28532004" sldId="277"/>
        </pc:sldMkLst>
        <pc:spChg chg="add mod">
          <ac:chgData name="Madalina Alina Racovita" userId="S::madalina.racovita@endava.com::87f715d1-fd1e-4dd7-a102-046758f6945e" providerId="AD" clId="Web-{D0A55F2E-B1D4-F918-CCBE-E8F766160BEC}" dt="2019-10-02T15:18:24.411" v="21" actId="1076"/>
          <ac:spMkLst>
            <pc:docMk/>
            <pc:sldMk cId="28532004" sldId="277"/>
            <ac:spMk id="2" creationId="{D913330D-3430-49D5-855A-3AE8C9B45393}"/>
          </ac:spMkLst>
        </pc:spChg>
        <pc:picChg chg="mod">
          <ac:chgData name="Madalina Alina Racovita" userId="S::madalina.racovita@endava.com::87f715d1-fd1e-4dd7-a102-046758f6945e" providerId="AD" clId="Web-{D0A55F2E-B1D4-F918-CCBE-E8F766160BEC}" dt="2019-10-02T15:18:24.395" v="20" actId="1076"/>
          <ac:picMkLst>
            <pc:docMk/>
            <pc:sldMk cId="28532004" sldId="277"/>
            <ac:picMk id="3" creationId="{E2E0593A-3B0D-4F0D-BF32-20BD0688ED26}"/>
          </ac:picMkLst>
        </pc:picChg>
      </pc:sldChg>
      <pc:sldChg chg="add replId">
        <pc:chgData name="Madalina Alina Racovita" userId="S::madalina.racovita@endava.com::87f715d1-fd1e-4dd7-a102-046758f6945e" providerId="AD" clId="Web-{D0A55F2E-B1D4-F918-CCBE-E8F766160BEC}" dt="2019-10-02T15:17:32.599" v="14"/>
        <pc:sldMkLst>
          <pc:docMk/>
          <pc:sldMk cId="4020413808" sldId="278"/>
        </pc:sldMkLst>
      </pc:sldChg>
    </pc:docChg>
  </pc:docChgLst>
  <pc:docChgLst>
    <pc:chgData name="Madalina Alina Racovita" userId="S::madalina.racovita@endava.com::87f715d1-fd1e-4dd7-a102-046758f6945e" providerId="AD" clId="Web-{421BE73F-BB6C-7608-DCBA-DCD6B02ADC44}"/>
    <pc:docChg chg="addSld delSld modSld sldOrd addMainMaster delMainMaster">
      <pc:chgData name="Madalina Alina Racovita" userId="S::madalina.racovita@endava.com::87f715d1-fd1e-4dd7-a102-046758f6945e" providerId="AD" clId="Web-{421BE73F-BB6C-7608-DCBA-DCD6B02ADC44}" dt="2019-10-02T15:14:50.187" v="2188"/>
      <pc:docMkLst>
        <pc:docMk/>
      </pc:docMkLst>
      <pc:sldChg chg="mod modClrScheme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109857222" sldId="256"/>
        </pc:sldMkLst>
      </pc:sldChg>
      <pc:sldChg chg="addSp delSp modSp mod setBg modClrScheme setClrOvrMap delDesignElem chgLayout">
        <pc:chgData name="Madalina Alina Racovita" userId="S::madalina.racovita@endava.com::87f715d1-fd1e-4dd7-a102-046758f6945e" providerId="AD" clId="Web-{421BE73F-BB6C-7608-DCBA-DCD6B02ADC44}" dt="2019-10-02T11:45:45.564" v="783" actId="20577"/>
        <pc:sldMkLst>
          <pc:docMk/>
          <pc:sldMk cId="3064882067" sldId="257"/>
        </pc:sldMkLst>
        <pc:spChg chg="mod ord">
          <ac:chgData name="Madalina Alina Racovita" userId="S::madalina.racovita@endava.com::87f715d1-fd1e-4dd7-a102-046758f6945e" providerId="AD" clId="Web-{421BE73F-BB6C-7608-DCBA-DCD6B02ADC44}" dt="2019-10-02T11:45:45.564" v="783" actId="20577"/>
          <ac:spMkLst>
            <pc:docMk/>
            <pc:sldMk cId="3064882067" sldId="257"/>
            <ac:spMk id="2" creationId="{40794FD5-995C-4C5F-A1A9-4E207D4D6F9B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07:35:55.001" v="273"/>
          <ac:spMkLst>
            <pc:docMk/>
            <pc:sldMk cId="3064882067" sldId="257"/>
            <ac:spMk id="5" creationId="{71B2258F-86CA-4D4D-8270-BC05FCDEBFB3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07:35:54.987" v="272"/>
          <ac:spMkLst>
            <pc:docMk/>
            <pc:sldMk cId="3064882067" sldId="257"/>
            <ac:spMk id="7" creationId="{87CC2527-562A-4F69-B487-4371E5B243E7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1:04:27.094" v="666"/>
          <ac:spMkLst>
            <pc:docMk/>
            <pc:sldMk cId="3064882067" sldId="257"/>
            <ac:spMk id="20" creationId="{71B2258F-86CA-4D4D-8270-BC05FCDEBFB3}"/>
          </ac:spMkLst>
        </pc:spChg>
        <pc:picChg chg="add mod">
          <ac:chgData name="Madalina Alina Racovita" userId="S::madalina.racovita@endava.com::87f715d1-fd1e-4dd7-a102-046758f6945e" providerId="AD" clId="Web-{421BE73F-BB6C-7608-DCBA-DCD6B02ADC44}" dt="2019-10-02T07:36:04.063" v="275" actId="1076"/>
          <ac:picMkLst>
            <pc:docMk/>
            <pc:sldMk cId="3064882067" sldId="257"/>
            <ac:picMk id="3" creationId="{97D091BE-9DB0-4F17-9B01-628689E2685A}"/>
          </ac:picMkLst>
        </pc:picChg>
        <pc:picChg chg="del">
          <ac:chgData name="Madalina Alina Racovita" userId="S::madalina.racovita@endava.com::87f715d1-fd1e-4dd7-a102-046758f6945e" providerId="AD" clId="Web-{421BE73F-BB6C-7608-DCBA-DCD6B02ADC44}" dt="2019-10-02T07:35:14.125" v="259"/>
          <ac:picMkLst>
            <pc:docMk/>
            <pc:sldMk cId="3064882067" sldId="257"/>
            <ac:picMk id="9" creationId="{239A4377-6A96-4779-B979-1C95A39D6844}"/>
          </ac:picMkLst>
        </pc:picChg>
        <pc:cxnChg chg="add del">
          <ac:chgData name="Madalina Alina Racovita" userId="S::madalina.racovita@endava.com::87f715d1-fd1e-4dd7-a102-046758f6945e" providerId="AD" clId="Web-{421BE73F-BB6C-7608-DCBA-DCD6B02ADC44}" dt="2019-10-02T07:35:54.987" v="272"/>
          <ac:cxnSpMkLst>
            <pc:docMk/>
            <pc:sldMk cId="3064882067" sldId="257"/>
            <ac:cxnSpMk id="11" creationId="{BCDAEC91-5BCE-4B55-9CC0-43EF94CB734B}"/>
          </ac:cxnSpMkLst>
        </pc:cxnChg>
      </pc:sldChg>
      <pc:sldChg chg="addSp delSp modSp mod modClrScheme delDesignElem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2338809354" sldId="258"/>
        </pc:sldMkLst>
        <pc:spChg chg="mod ord">
          <ac:chgData name="Madalina Alina Racovita" userId="S::madalina.racovita@endava.com::87f715d1-fd1e-4dd7-a102-046758f6945e" providerId="AD" clId="Web-{421BE73F-BB6C-7608-DCBA-DCD6B02ADC44}" dt="2019-10-02T11:04:27.094" v="666"/>
          <ac:spMkLst>
            <pc:docMk/>
            <pc:sldMk cId="2338809354" sldId="258"/>
            <ac:spMk id="2" creationId="{0B1EB493-8627-4F3C-AE93-F19F30FCC80C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1:04:27.094" v="666"/>
          <ac:spMkLst>
            <pc:docMk/>
            <pc:sldMk cId="2338809354" sldId="258"/>
            <ac:spMk id="8" creationId="{8D70B121-56F4-4848-B38B-182089D909FA}"/>
          </ac:spMkLst>
        </pc:spChg>
        <pc:cxnChg chg="add del">
          <ac:chgData name="Madalina Alina Racovita" userId="S::madalina.racovita@endava.com::87f715d1-fd1e-4dd7-a102-046758f6945e" providerId="AD" clId="Web-{421BE73F-BB6C-7608-DCBA-DCD6B02ADC44}" dt="2019-10-02T11:04:27.094" v="666"/>
          <ac:cxnSpMkLst>
            <pc:docMk/>
            <pc:sldMk cId="2338809354" sldId="258"/>
            <ac:cxnSpMk id="10" creationId="{2D72A2C9-F3CA-4216-8BAD-FA4C970C3C4E}"/>
          </ac:cxnSpMkLst>
        </pc:cxnChg>
      </pc:sldChg>
      <pc:sldChg chg="mod modClrScheme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2933540638" sldId="259"/>
        </pc:sldMkLst>
      </pc:sldChg>
      <pc:sldChg chg="addSp delSp modSp del mod ord setBg">
        <pc:chgData name="Madalina Alina Racovita" userId="S::madalina.racovita@endava.com::87f715d1-fd1e-4dd7-a102-046758f6945e" providerId="AD" clId="Web-{421BE73F-BB6C-7608-DCBA-DCD6B02ADC44}" dt="2019-10-02T07:46:16.052" v="353"/>
        <pc:sldMkLst>
          <pc:docMk/>
          <pc:sldMk cId="1980061761" sldId="260"/>
        </pc:sldMkLst>
        <pc:spChg chg="mod ord">
          <ac:chgData name="Madalina Alina Racovita" userId="S::madalina.racovita@endava.com::87f715d1-fd1e-4dd7-a102-046758f6945e" providerId="AD" clId="Web-{421BE73F-BB6C-7608-DCBA-DCD6B02ADC44}" dt="2019-10-02T07:23:29.558" v="258" actId="20577"/>
          <ac:spMkLst>
            <pc:docMk/>
            <pc:sldMk cId="1980061761" sldId="260"/>
            <ac:spMk id="2" creationId="{299DBCF9-5AD7-45E1-BD67-D36039551A5B}"/>
          </ac:spMkLst>
        </pc:spChg>
        <pc:spChg chg="del mod">
          <ac:chgData name="Madalina Alina Racovita" userId="S::madalina.racovita@endava.com::87f715d1-fd1e-4dd7-a102-046758f6945e" providerId="AD" clId="Web-{421BE73F-BB6C-7608-DCBA-DCD6B02ADC44}" dt="2019-10-02T06:56:16.437" v="25"/>
          <ac:spMkLst>
            <pc:docMk/>
            <pc:sldMk cId="1980061761" sldId="260"/>
            <ac:spMk id="3" creationId="{F67F02BF-66E9-4D14-8B68-CC5FD02E3F68}"/>
          </ac:spMkLst>
        </pc:spChg>
        <pc:spChg chg="add">
          <ac:chgData name="Madalina Alina Racovita" userId="S::madalina.racovita@endava.com::87f715d1-fd1e-4dd7-a102-046758f6945e" providerId="AD" clId="Web-{421BE73F-BB6C-7608-DCBA-DCD6B02ADC44}" dt="2019-10-02T07:19:59.432" v="216"/>
          <ac:spMkLst>
            <pc:docMk/>
            <pc:sldMk cId="1980061761" sldId="260"/>
            <ac:spMk id="12" creationId="{74DEA32D-DC21-471A-97C9-7A43FF59ADD9}"/>
          </ac:spMkLst>
        </pc:spChg>
        <pc:spChg chg="add">
          <ac:chgData name="Madalina Alina Racovita" userId="S::madalina.racovita@endava.com::87f715d1-fd1e-4dd7-a102-046758f6945e" providerId="AD" clId="Web-{421BE73F-BB6C-7608-DCBA-DCD6B02ADC44}" dt="2019-10-02T07:19:59.432" v="216"/>
          <ac:spMkLst>
            <pc:docMk/>
            <pc:sldMk cId="1980061761" sldId="260"/>
            <ac:spMk id="13" creationId="{7695D806-0BD6-41DF-81C3-D8C135B40B03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07:17:15.430" v="190"/>
          <ac:spMkLst>
            <pc:docMk/>
            <pc:sldMk cId="1980061761" sldId="260"/>
            <ac:spMk id="15" creationId="{14D8491E-61E0-4939-B77E-8B58E1127457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07:17:15.430" v="190"/>
          <ac:spMkLst>
            <pc:docMk/>
            <pc:sldMk cId="1980061761" sldId="260"/>
            <ac:spMk id="17" creationId="{E2129A46-8F64-4F45-A226-F09DCA07BFF9}"/>
          </ac:spMkLst>
        </pc:spChg>
        <pc:spChg chg="add">
          <ac:chgData name="Madalina Alina Racovita" userId="S::madalina.racovita@endava.com::87f715d1-fd1e-4dd7-a102-046758f6945e" providerId="AD" clId="Web-{421BE73F-BB6C-7608-DCBA-DCD6B02ADC44}" dt="2019-10-02T07:19:59.432" v="216"/>
          <ac:spMkLst>
            <pc:docMk/>
            <pc:sldMk cId="1980061761" sldId="260"/>
            <ac:spMk id="19" creationId="{5351B1B0-ABAE-4DCC-9C3E-ACDF4485F8E7}"/>
          </ac:spMkLst>
        </pc:spChg>
        <pc:picChg chg="add del mod">
          <ac:chgData name="Madalina Alina Racovita" userId="S::madalina.racovita@endava.com::87f715d1-fd1e-4dd7-a102-046758f6945e" providerId="AD" clId="Web-{421BE73F-BB6C-7608-DCBA-DCD6B02ADC44}" dt="2019-10-02T07:15:44.305" v="168"/>
          <ac:picMkLst>
            <pc:docMk/>
            <pc:sldMk cId="1980061761" sldId="260"/>
            <ac:picMk id="4" creationId="{FB43E7A9-66B0-4D07-A116-B5B232501E69}"/>
          </ac:picMkLst>
        </pc:picChg>
        <pc:picChg chg="add del mod ord">
          <ac:chgData name="Madalina Alina Racovita" userId="S::madalina.racovita@endava.com::87f715d1-fd1e-4dd7-a102-046758f6945e" providerId="AD" clId="Web-{421BE73F-BB6C-7608-DCBA-DCD6B02ADC44}" dt="2019-10-02T07:39:42.096" v="318"/>
          <ac:picMkLst>
            <pc:docMk/>
            <pc:sldMk cId="1980061761" sldId="260"/>
            <ac:picMk id="6" creationId="{CE0D7782-42E9-4B24-9AF9-D2B011C16DDE}"/>
          </ac:picMkLst>
        </pc:picChg>
        <pc:picChg chg="add del mod ord">
          <ac:chgData name="Madalina Alina Racovita" userId="S::madalina.racovita@endava.com::87f715d1-fd1e-4dd7-a102-046758f6945e" providerId="AD" clId="Web-{421BE73F-BB6C-7608-DCBA-DCD6B02ADC44}" dt="2019-10-02T07:21:38.057" v="242"/>
          <ac:picMkLst>
            <pc:docMk/>
            <pc:sldMk cId="1980061761" sldId="260"/>
            <ac:picMk id="8" creationId="{BB1907E2-C128-4579-B23D-0075C0994DB0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7:40:07.487" v="327"/>
          <ac:picMkLst>
            <pc:docMk/>
            <pc:sldMk cId="1980061761" sldId="260"/>
            <ac:picMk id="10" creationId="{CCFF66AF-9B37-4CF2-9DF3-1D702619B0BE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7:22:04.995" v="249"/>
          <ac:picMkLst>
            <pc:docMk/>
            <pc:sldMk cId="1980061761" sldId="260"/>
            <ac:picMk id="14" creationId="{3190A653-ABE6-4FD1-97A6-3F2AF0C12BC7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07:43:16.894" v="346" actId="14100"/>
          <ac:picMkLst>
            <pc:docMk/>
            <pc:sldMk cId="1980061761" sldId="260"/>
            <ac:picMk id="18" creationId="{B93F875F-5F86-48E3-B993-2D6915EB2B36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7:42:11.175" v="334"/>
          <ac:picMkLst>
            <pc:docMk/>
            <pc:sldMk cId="1980061761" sldId="260"/>
            <ac:picMk id="21" creationId="{9932AAD3-A3C8-4713-8A15-9711137793C2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07:43:03.707" v="343" actId="1076"/>
          <ac:picMkLst>
            <pc:docMk/>
            <pc:sldMk cId="1980061761" sldId="260"/>
            <ac:picMk id="23" creationId="{FEB7BA43-D82E-465C-B3F4-B62F8FB6E8B6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7:42:51.175" v="340"/>
          <ac:picMkLst>
            <pc:docMk/>
            <pc:sldMk cId="1980061761" sldId="260"/>
            <ac:picMk id="25" creationId="{96F798C9-757A-4AA0-B585-4E1CE8FA9373}"/>
          </ac:picMkLst>
        </pc:picChg>
      </pc:sldChg>
      <pc:sldChg chg="mod modClrScheme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1081097982" sldId="261"/>
        </pc:sldMkLst>
      </pc:sldChg>
      <pc:sldChg chg="mod modClrScheme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3609495000" sldId="262"/>
        </pc:sldMkLst>
      </pc:sldChg>
      <pc:sldChg chg="mod modClrScheme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1841858050" sldId="263"/>
        </pc:sldMkLst>
      </pc:sldChg>
      <pc:sldChg chg="mod modClrScheme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2247015957" sldId="264"/>
        </pc:sldMkLst>
      </pc:sldChg>
      <pc:sldChg chg="addSp delSp modSp new mod setBg modClrScheme delDesignElem chgLayout">
        <pc:chgData name="Madalina Alina Racovita" userId="S::madalina.racovita@endava.com::87f715d1-fd1e-4dd7-a102-046758f6945e" providerId="AD" clId="Web-{421BE73F-BB6C-7608-DCBA-DCD6B02ADC44}" dt="2019-10-02T13:10:30.312" v="1146" actId="1076"/>
        <pc:sldMkLst>
          <pc:docMk/>
          <pc:sldMk cId="3741842501" sldId="265"/>
        </pc:sldMkLst>
        <pc:spChg chg="add mod">
          <ac:chgData name="Madalina Alina Racovita" userId="S::madalina.racovita@endava.com::87f715d1-fd1e-4dd7-a102-046758f6945e" providerId="AD" clId="Web-{421BE73F-BB6C-7608-DCBA-DCD6B02ADC44}" dt="2019-10-02T12:45:13.050" v="791" actId="20577"/>
          <ac:spMkLst>
            <pc:docMk/>
            <pc:sldMk cId="3741842501" sldId="265"/>
            <ac:spMk id="2" creationId="{4426DF36-253B-449C-9B02-C5CDAC56597C}"/>
          </ac:spMkLst>
        </pc:spChg>
        <pc:spChg chg="add mod ord">
          <ac:chgData name="Madalina Alina Racovita" userId="S::madalina.racovita@endava.com::87f715d1-fd1e-4dd7-a102-046758f6945e" providerId="AD" clId="Web-{421BE73F-BB6C-7608-DCBA-DCD6B02ADC44}" dt="2019-10-02T13:10:30.312" v="1146" actId="1076"/>
          <ac:spMkLst>
            <pc:docMk/>
            <pc:sldMk cId="3741842501" sldId="265"/>
            <ac:spMk id="3" creationId="{C2A20971-4015-4A93-A67F-7C8107841452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1:09:17.233" v="676"/>
          <ac:spMkLst>
            <pc:docMk/>
            <pc:sldMk cId="3741842501" sldId="265"/>
            <ac:spMk id="9" creationId="{C607803A-4E99-444E-94F7-8785CDDF5849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1:09:17.233" v="676"/>
          <ac:spMkLst>
            <pc:docMk/>
            <pc:sldMk cId="3741842501" sldId="265"/>
            <ac:spMk id="11" creationId="{2989BE6A-C309-418E-8ADD-1616A980570D}"/>
          </ac:spMkLst>
        </pc:spChg>
        <pc:spChg chg="add">
          <ac:chgData name="Madalina Alina Racovita" userId="S::madalina.racovita@endava.com::87f715d1-fd1e-4dd7-a102-046758f6945e" providerId="AD" clId="Web-{421BE73F-BB6C-7608-DCBA-DCD6B02ADC44}" dt="2019-10-02T11:09:17.233" v="676"/>
          <ac:spMkLst>
            <pc:docMk/>
            <pc:sldMk cId="3741842501" sldId="265"/>
            <ac:spMk id="16" creationId="{B0792D4F-247E-46FE-85FC-881DEFA41D94}"/>
          </ac:spMkLst>
        </pc:spChg>
        <pc:picChg chg="add del mod">
          <ac:chgData name="Madalina Alina Racovita" userId="S::madalina.racovita@endava.com::87f715d1-fd1e-4dd7-a102-046758f6945e" providerId="AD" clId="Web-{421BE73F-BB6C-7608-DCBA-DCD6B02ADC44}" dt="2019-10-02T11:21:31.197" v="715"/>
          <ac:picMkLst>
            <pc:docMk/>
            <pc:sldMk cId="3741842501" sldId="265"/>
            <ac:picMk id="4" creationId="{0DB1950C-07F3-4931-9F25-D35B3573ACE7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1:29:41.491" v="757" actId="1076"/>
          <ac:picMkLst>
            <pc:docMk/>
            <pc:sldMk cId="3741842501" sldId="265"/>
            <ac:picMk id="5" creationId="{C53135F7-1CAE-422B-9B8D-B94455094871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1:28:45.195" v="752" actId="1076"/>
          <ac:picMkLst>
            <pc:docMk/>
            <pc:sldMk cId="3741842501" sldId="265"/>
            <ac:picMk id="7" creationId="{262392DF-4199-49F1-ADCF-A66A038F9F62}"/>
          </ac:picMkLst>
        </pc:picChg>
        <pc:cxnChg chg="add">
          <ac:chgData name="Madalina Alina Racovita" userId="S::madalina.racovita@endava.com::87f715d1-fd1e-4dd7-a102-046758f6945e" providerId="AD" clId="Web-{421BE73F-BB6C-7608-DCBA-DCD6B02ADC44}" dt="2019-10-02T11:09:17.233" v="676"/>
          <ac:cxnSpMkLst>
            <pc:docMk/>
            <pc:sldMk cId="3741842501" sldId="265"/>
            <ac:cxnSpMk id="18" creationId="{CE272F12-AF86-441A-BC1B-C014BBBF85B5}"/>
          </ac:cxnSpMkLst>
        </pc:cxnChg>
      </pc:sldChg>
      <pc:sldChg chg="addSp delSp modSp add mod replId setBg modClrScheme chgLayout">
        <pc:chgData name="Madalina Alina Racovita" userId="S::madalina.racovita@endava.com::87f715d1-fd1e-4dd7-a102-046758f6945e" providerId="AD" clId="Web-{421BE73F-BB6C-7608-DCBA-DCD6B02ADC44}" dt="2019-10-02T15:05:22.490" v="2084"/>
        <pc:sldMkLst>
          <pc:docMk/>
          <pc:sldMk cId="2698447123" sldId="266"/>
        </pc:sldMkLst>
        <pc:spChg chg="add del mod">
          <ac:chgData name="Madalina Alina Racovita" userId="S::madalina.racovita@endava.com::87f715d1-fd1e-4dd7-a102-046758f6945e" providerId="AD" clId="Web-{421BE73F-BB6C-7608-DCBA-DCD6B02ADC44}" dt="2019-10-02T14:45:16.393" v="1878"/>
          <ac:spMkLst>
            <pc:docMk/>
            <pc:sldMk cId="2698447123" sldId="266"/>
            <ac:spMk id="4" creationId="{3796AE5C-322F-4D6A-A952-BC42A59E6466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4:48:57.719" v="1944"/>
          <ac:spMkLst>
            <pc:docMk/>
            <pc:sldMk cId="2698447123" sldId="266"/>
            <ac:spMk id="123" creationId="{23962611-DFD5-4092-AAFD-559E3DFCE2C9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4:49:54.984" v="1955"/>
          <ac:spMkLst>
            <pc:docMk/>
            <pc:sldMk cId="2698447123" sldId="266"/>
            <ac:spMk id="187" creationId="{23962611-DFD5-4092-AAFD-559E3DFCE2C9}"/>
          </ac:spMkLst>
        </pc:spChg>
        <pc:spChg chg="add">
          <ac:chgData name="Madalina Alina Racovita" userId="S::madalina.racovita@endava.com::87f715d1-fd1e-4dd7-a102-046758f6945e" providerId="AD" clId="Web-{421BE73F-BB6C-7608-DCBA-DCD6B02ADC44}" dt="2019-10-02T14:49:54.984" v="1955"/>
          <ac:spMkLst>
            <pc:docMk/>
            <pc:sldMk cId="2698447123" sldId="266"/>
            <ac:spMk id="192" creationId="{86197D16-FE75-4A0E-A0C9-28C0F04A43DF}"/>
          </ac:spMkLst>
        </pc:spChg>
        <pc:spChg chg="add del mod">
          <ac:chgData name="Madalina Alina Racovita" userId="S::madalina.racovita@endava.com::87f715d1-fd1e-4dd7-a102-046758f6945e" providerId="AD" clId="Web-{421BE73F-BB6C-7608-DCBA-DCD6B02ADC44}" dt="2019-10-02T14:47:33.985" v="1904"/>
          <ac:spMkLst>
            <pc:docMk/>
            <pc:sldMk cId="2698447123" sldId="266"/>
            <ac:spMk id="366" creationId="{A02C58F9-89EA-4F73-83B2-885AF96ED6C6}"/>
          </ac:spMkLst>
        </pc:spChg>
        <pc:spChg chg="add mod">
          <ac:chgData name="Madalina Alina Racovita" userId="S::madalina.racovita@endava.com::87f715d1-fd1e-4dd7-a102-046758f6945e" providerId="AD" clId="Web-{421BE73F-BB6C-7608-DCBA-DCD6B02ADC44}" dt="2019-10-02T14:56:03.542" v="2020" actId="20577"/>
          <ac:spMkLst>
            <pc:docMk/>
            <pc:sldMk cId="2698447123" sldId="266"/>
            <ac:spMk id="374" creationId="{BDB184A0-7708-47B4-AE94-806E2525B5D8}"/>
          </ac:spMkLst>
        </pc:spChg>
        <pc:graphicFrameChg chg="add del mod modGraphic">
          <ac:chgData name="Madalina Alina Racovita" userId="S::madalina.racovita@endava.com::87f715d1-fd1e-4dd7-a102-046758f6945e" providerId="AD" clId="Web-{421BE73F-BB6C-7608-DCBA-DCD6B02ADC44}" dt="2019-10-02T14:47:53.891" v="1908"/>
          <ac:graphicFrameMkLst>
            <pc:docMk/>
            <pc:sldMk cId="2698447123" sldId="266"/>
            <ac:graphicFrameMk id="6" creationId="{D19C042E-64D1-454A-9D2C-A977B15C7AF1}"/>
          </ac:graphicFrameMkLst>
        </pc:graphicFrameChg>
        <pc:graphicFrameChg chg="add mod modGraphic">
          <ac:chgData name="Madalina Alina Racovita" userId="S::madalina.racovita@endava.com::87f715d1-fd1e-4dd7-a102-046758f6945e" providerId="AD" clId="Web-{421BE73F-BB6C-7608-DCBA-DCD6B02ADC44}" dt="2019-10-02T15:05:22.490" v="2084"/>
          <ac:graphicFrameMkLst>
            <pc:docMk/>
            <pc:sldMk cId="2698447123" sldId="266"/>
            <ac:graphicFrameMk id="375" creationId="{EF6FBEA5-4A89-4AAB-94CE-29CADB423F5E}"/>
          </ac:graphicFrameMkLst>
        </pc:graphicFrameChg>
        <pc:picChg chg="add del mod">
          <ac:chgData name="Madalina Alina Racovita" userId="S::madalina.racovita@endava.com::87f715d1-fd1e-4dd7-a102-046758f6945e" providerId="AD" clId="Web-{421BE73F-BB6C-7608-DCBA-DCD6B02ADC44}" dt="2019-10-02T14:47:42.297" v="1907"/>
          <ac:picMkLst>
            <pc:docMk/>
            <pc:sldMk cId="2698447123" sldId="266"/>
            <ac:picMk id="2" creationId="{63FEE168-FEF3-498F-8DA3-535370C99925}"/>
          </ac:picMkLst>
        </pc:picChg>
        <pc:picChg chg="add del">
          <ac:chgData name="Madalina Alina Racovita" userId="S::madalina.racovita@endava.com::87f715d1-fd1e-4dd7-a102-046758f6945e" providerId="AD" clId="Web-{421BE73F-BB6C-7608-DCBA-DCD6B02ADC44}" dt="2019-10-02T14:48:57.719" v="1944"/>
          <ac:picMkLst>
            <pc:docMk/>
            <pc:sldMk cId="2698447123" sldId="266"/>
            <ac:picMk id="125" creationId="{2270F1FA-0425-408F-9861-80BF5AFB276D}"/>
          </ac:picMkLst>
        </pc:picChg>
        <pc:picChg chg="add del">
          <ac:chgData name="Madalina Alina Racovita" userId="S::madalina.racovita@endava.com::87f715d1-fd1e-4dd7-a102-046758f6945e" providerId="AD" clId="Web-{421BE73F-BB6C-7608-DCBA-DCD6B02ADC44}" dt="2019-10-02T14:49:54.984" v="1955"/>
          <ac:picMkLst>
            <pc:docMk/>
            <pc:sldMk cId="2698447123" sldId="266"/>
            <ac:picMk id="189" creationId="{2270F1FA-0425-408F-9861-80BF5AFB276D}"/>
          </ac:picMkLst>
        </pc:picChg>
        <pc:picChg chg="add">
          <ac:chgData name="Madalina Alina Racovita" userId="S::madalina.racovita@endava.com::87f715d1-fd1e-4dd7-a102-046758f6945e" providerId="AD" clId="Web-{421BE73F-BB6C-7608-DCBA-DCD6B02ADC44}" dt="2019-10-02T14:49:54.984" v="1955"/>
          <ac:picMkLst>
            <pc:docMk/>
            <pc:sldMk cId="2698447123" sldId="266"/>
            <ac:picMk id="193" creationId="{FA8FCEC6-4B30-4FF2-8B32-504BEAEA3A16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14:47:57.047" v="1909"/>
          <ac:picMkLst>
            <pc:docMk/>
            <pc:sldMk cId="2698447123" sldId="266"/>
            <ac:picMk id="364" creationId="{32688466-E320-4DD9-91E6-1348293A81BC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14:51:21.639" v="1970"/>
          <ac:picMkLst>
            <pc:docMk/>
            <pc:sldMk cId="2698447123" sldId="266"/>
            <ac:picMk id="412" creationId="{78167A77-A6B3-4C23-9985-EDD04C4DA694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4:56:50.182" v="2029" actId="1076"/>
          <ac:picMkLst>
            <pc:docMk/>
            <pc:sldMk cId="2698447123" sldId="266"/>
            <ac:picMk id="413" creationId="{C197BED4-95EA-4A0B-932B-560461C7732B}"/>
          </ac:picMkLst>
        </pc:picChg>
      </pc:sldChg>
      <pc:sldChg chg="add mod replId modClrScheme chgLayout">
        <pc:chgData name="Madalina Alina Racovita" userId="S::madalina.racovita@endava.com::87f715d1-fd1e-4dd7-a102-046758f6945e" providerId="AD" clId="Web-{421BE73F-BB6C-7608-DCBA-DCD6B02ADC44}" dt="2019-10-02T11:04:27.094" v="666"/>
        <pc:sldMkLst>
          <pc:docMk/>
          <pc:sldMk cId="2405746118" sldId="267"/>
        </pc:sldMkLst>
      </pc:sldChg>
      <pc:sldChg chg="addSp delSp modSp new mod setBg modClrScheme delDesignElem chgLayout">
        <pc:chgData name="Madalina Alina Racovita" userId="S::madalina.racovita@endava.com::87f715d1-fd1e-4dd7-a102-046758f6945e" providerId="AD" clId="Web-{421BE73F-BB6C-7608-DCBA-DCD6B02ADC44}" dt="2019-10-02T12:48:20.219" v="929" actId="20577"/>
        <pc:sldMkLst>
          <pc:docMk/>
          <pc:sldMk cId="3646974427" sldId="268"/>
        </pc:sldMkLst>
        <pc:spChg chg="mod ord">
          <ac:chgData name="Madalina Alina Racovita" userId="S::madalina.racovita@endava.com::87f715d1-fd1e-4dd7-a102-046758f6945e" providerId="AD" clId="Web-{421BE73F-BB6C-7608-DCBA-DCD6B02ADC44}" dt="2019-10-02T12:48:20.219" v="929" actId="20577"/>
          <ac:spMkLst>
            <pc:docMk/>
            <pc:sldMk cId="3646974427" sldId="268"/>
            <ac:spMk id="2" creationId="{579DA5F0-86F4-4819-871F-8CE7A4D4C8D2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1:04:27.094" v="666"/>
          <ac:spMkLst>
            <pc:docMk/>
            <pc:sldMk cId="3646974427" sldId="268"/>
            <ac:spMk id="7" creationId="{6F9EB9F2-07E2-4D64-BBD8-BB5B217F1218}"/>
          </ac:spMkLst>
        </pc:spChg>
        <pc:cxnChg chg="add del">
          <ac:chgData name="Madalina Alina Racovita" userId="S::madalina.racovita@endava.com::87f715d1-fd1e-4dd7-a102-046758f6945e" providerId="AD" clId="Web-{421BE73F-BB6C-7608-DCBA-DCD6B02ADC44}" dt="2019-10-02T11:04:27.094" v="666"/>
          <ac:cxnSpMkLst>
            <pc:docMk/>
            <pc:sldMk cId="3646974427" sldId="268"/>
            <ac:cxnSpMk id="9" creationId="{F0C57C7C-DFE9-4A1E-B7A9-DF40E63366BB}"/>
          </ac:cxnSpMkLst>
        </pc:cxnChg>
      </pc:sldChg>
      <pc:sldChg chg="addSp delSp modSp new mod modClrScheme chgLayout">
        <pc:chgData name="Madalina Alina Racovita" userId="S::madalina.racovita@endava.com::87f715d1-fd1e-4dd7-a102-046758f6945e" providerId="AD" clId="Web-{421BE73F-BB6C-7608-DCBA-DCD6B02ADC44}" dt="2019-10-02T12:46:14.721" v="794" actId="1076"/>
        <pc:sldMkLst>
          <pc:docMk/>
          <pc:sldMk cId="3019750663" sldId="269"/>
        </pc:sldMkLst>
        <pc:spChg chg="add del mod">
          <ac:chgData name="Madalina Alina Racovita" userId="S::madalina.racovita@endava.com::87f715d1-fd1e-4dd7-a102-046758f6945e" providerId="AD" clId="Web-{421BE73F-BB6C-7608-DCBA-DCD6B02ADC44}" dt="2019-10-02T08:00:10.385" v="367"/>
          <ac:spMkLst>
            <pc:docMk/>
            <pc:sldMk cId="3019750663" sldId="269"/>
            <ac:spMk id="3" creationId="{7998756D-8D2D-4759-B77E-DADA99827529}"/>
          </ac:spMkLst>
        </pc:spChg>
        <pc:spChg chg="add del mod">
          <ac:chgData name="Madalina Alina Racovita" userId="S::madalina.racovita@endava.com::87f715d1-fd1e-4dd7-a102-046758f6945e" providerId="AD" clId="Web-{421BE73F-BB6C-7608-DCBA-DCD6B02ADC44}" dt="2019-10-02T08:44:17.957" v="517"/>
          <ac:spMkLst>
            <pc:docMk/>
            <pc:sldMk cId="3019750663" sldId="269"/>
            <ac:spMk id="7" creationId="{79A0EA1C-8819-4A77-BFB9-3278702E6361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08:00:25.557" v="369"/>
          <ac:spMkLst>
            <pc:docMk/>
            <pc:sldMk cId="3019750663" sldId="269"/>
            <ac:spMk id="8" creationId="{F8632400-8D85-4C01-97C9-C2A5ED06C66A}"/>
          </ac:spMkLst>
        </pc:spChg>
        <pc:spChg chg="add del mod">
          <ac:chgData name="Madalina Alina Racovita" userId="S::madalina.racovita@endava.com::87f715d1-fd1e-4dd7-a102-046758f6945e" providerId="AD" clId="Web-{421BE73F-BB6C-7608-DCBA-DCD6B02ADC44}" dt="2019-10-02T08:00:57.729" v="383"/>
          <ac:spMkLst>
            <pc:docMk/>
            <pc:sldMk cId="3019750663" sldId="269"/>
            <ac:spMk id="9" creationId="{AD02EE9B-B6E1-4B39-BB86-2C06D02F428D}"/>
          </ac:spMkLst>
        </pc:spChg>
        <pc:spChg chg="add del mod ord">
          <ac:chgData name="Madalina Alina Racovita" userId="S::madalina.racovita@endava.com::87f715d1-fd1e-4dd7-a102-046758f6945e" providerId="AD" clId="Web-{421BE73F-BB6C-7608-DCBA-DCD6B02ADC44}" dt="2019-10-02T08:02:10.871" v="385"/>
          <ac:spMkLst>
            <pc:docMk/>
            <pc:sldMk cId="3019750663" sldId="269"/>
            <ac:spMk id="10" creationId="{6F2D6230-DAA1-4038-BBEA-9F0F3D6C6ACF}"/>
          </ac:spMkLst>
        </pc:spChg>
        <pc:spChg chg="add del mod ord">
          <ac:chgData name="Madalina Alina Racovita" userId="S::madalina.racovita@endava.com::87f715d1-fd1e-4dd7-a102-046758f6945e" providerId="AD" clId="Web-{421BE73F-BB6C-7608-DCBA-DCD6B02ADC44}" dt="2019-10-02T08:02:21.589" v="389"/>
          <ac:spMkLst>
            <pc:docMk/>
            <pc:sldMk cId="3019750663" sldId="269"/>
            <ac:spMk id="11" creationId="{71EA319B-1476-4382-9092-27140E28E0E0}"/>
          </ac:spMkLst>
        </pc:spChg>
        <pc:spChg chg="add del mod ord">
          <ac:chgData name="Madalina Alina Racovita" userId="S::madalina.racovita@endava.com::87f715d1-fd1e-4dd7-a102-046758f6945e" providerId="AD" clId="Web-{421BE73F-BB6C-7608-DCBA-DCD6B02ADC44}" dt="2019-10-02T08:02:12.871" v="386"/>
          <ac:spMkLst>
            <pc:docMk/>
            <pc:sldMk cId="3019750663" sldId="269"/>
            <ac:spMk id="12" creationId="{3D90A006-A6BC-42F2-996B-103A789B217E}"/>
          </ac:spMkLst>
        </pc:spChg>
        <pc:spChg chg="add mod">
          <ac:chgData name="Madalina Alina Racovita" userId="S::madalina.racovita@endava.com::87f715d1-fd1e-4dd7-a102-046758f6945e" providerId="AD" clId="Web-{421BE73F-BB6C-7608-DCBA-DCD6B02ADC44}" dt="2019-10-02T12:46:14.721" v="794" actId="1076"/>
          <ac:spMkLst>
            <pc:docMk/>
            <pc:sldMk cId="3019750663" sldId="269"/>
            <ac:spMk id="13" creationId="{AF71C667-A3C6-48B4-8DED-ABB5B3D6485F}"/>
          </ac:spMkLst>
        </pc:spChg>
        <pc:picChg chg="add mod">
          <ac:chgData name="Madalina Alina Racovita" userId="S::madalina.racovita@endava.com::87f715d1-fd1e-4dd7-a102-046758f6945e" providerId="AD" clId="Web-{421BE73F-BB6C-7608-DCBA-DCD6B02ADC44}" dt="2019-10-02T08:48:07.021" v="558" actId="1076"/>
          <ac:picMkLst>
            <pc:docMk/>
            <pc:sldMk cId="3019750663" sldId="269"/>
            <ac:picMk id="2" creationId="{FD6FD210-89D9-4A78-B674-4AD2F14C920F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8:44:12.895" v="513"/>
          <ac:picMkLst>
            <pc:docMk/>
            <pc:sldMk cId="3019750663" sldId="269"/>
            <ac:picMk id="4" creationId="{8EAFF344-71FC-4672-A5BF-5A6764D31736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8:47:55.552" v="555" actId="1076"/>
          <ac:picMkLst>
            <pc:docMk/>
            <pc:sldMk cId="3019750663" sldId="269"/>
            <ac:picMk id="5" creationId="{A5C9F8D1-8432-4DE7-A75E-12DD8120821C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8:09:58.280" v="436"/>
          <ac:picMkLst>
            <pc:docMk/>
            <pc:sldMk cId="3019750663" sldId="269"/>
            <ac:picMk id="7" creationId="{86E2AFD3-A1CA-41A5-A25E-B3948B494D68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08:48:03.364" v="557" actId="1076"/>
          <ac:picMkLst>
            <pc:docMk/>
            <pc:sldMk cId="3019750663" sldId="269"/>
            <ac:picMk id="8" creationId="{C62D9845-1F14-48E7-BC3B-E9CC64BDAE54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8:10:08.999" v="442"/>
          <ac:picMkLst>
            <pc:docMk/>
            <pc:sldMk cId="3019750663" sldId="269"/>
            <ac:picMk id="14" creationId="{33B4767A-9462-47C2-8458-F8BFA9160047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8:10:56.874" v="460"/>
          <ac:picMkLst>
            <pc:docMk/>
            <pc:sldMk cId="3019750663" sldId="269"/>
            <ac:picMk id="16" creationId="{194CC5CF-C19C-41E3-95DB-96DFFCB19BBC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8:11:32.906" v="470"/>
          <ac:picMkLst>
            <pc:docMk/>
            <pc:sldMk cId="3019750663" sldId="269"/>
            <ac:picMk id="18" creationId="{58E5FF77-DB83-4DEE-99CC-9F1D5292D954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08:43:00.034" v="499"/>
          <ac:picMkLst>
            <pc:docMk/>
            <pc:sldMk cId="3019750663" sldId="269"/>
            <ac:picMk id="20" creationId="{D0113CE9-254A-4D61-9D0E-F3852EDC0E1D}"/>
          </ac:picMkLst>
        </pc:picChg>
        <pc:cxnChg chg="add mod">
          <ac:chgData name="Madalina Alina Racovita" userId="S::madalina.racovita@endava.com::87f715d1-fd1e-4dd7-a102-046758f6945e" providerId="AD" clId="Web-{421BE73F-BB6C-7608-DCBA-DCD6B02ADC44}" dt="2019-10-02T08:48:15.224" v="559" actId="1076"/>
          <ac:cxnSpMkLst>
            <pc:docMk/>
            <pc:sldMk cId="3019750663" sldId="269"/>
            <ac:cxnSpMk id="10" creationId="{202A942F-0881-4D9F-BDEE-5CC8C85E6FFE}"/>
          </ac:cxnSpMkLst>
        </pc:cxnChg>
        <pc:cxnChg chg="add mod">
          <ac:chgData name="Madalina Alina Racovita" userId="S::madalina.racovita@endava.com::87f715d1-fd1e-4dd7-a102-046758f6945e" providerId="AD" clId="Web-{421BE73F-BB6C-7608-DCBA-DCD6B02ADC44}" dt="2019-10-02T08:48:52.333" v="566"/>
          <ac:cxnSpMkLst>
            <pc:docMk/>
            <pc:sldMk cId="3019750663" sldId="269"/>
            <ac:cxnSpMk id="11" creationId="{624F517C-3FE4-4975-B04A-46ED461B0329}"/>
          </ac:cxnSpMkLst>
        </pc:cxnChg>
        <pc:cxnChg chg="add mod">
          <ac:chgData name="Madalina Alina Racovita" userId="S::madalina.racovita@endava.com::87f715d1-fd1e-4dd7-a102-046758f6945e" providerId="AD" clId="Web-{421BE73F-BB6C-7608-DCBA-DCD6B02ADC44}" dt="2019-10-02T08:49:10.162" v="568" actId="1076"/>
          <ac:cxnSpMkLst>
            <pc:docMk/>
            <pc:sldMk cId="3019750663" sldId="269"/>
            <ac:cxnSpMk id="14" creationId="{963FF281-2A16-4C46-BC14-A2D3F588388A}"/>
          </ac:cxnSpMkLst>
        </pc:cxnChg>
      </pc:sldChg>
      <pc:sldChg chg="new del ord">
        <pc:chgData name="Madalina Alina Racovita" userId="S::madalina.racovita@endava.com::87f715d1-fd1e-4dd7-a102-046758f6945e" providerId="AD" clId="Web-{421BE73F-BB6C-7608-DCBA-DCD6B02ADC44}" dt="2019-10-02T07:56:42.759" v="366"/>
        <pc:sldMkLst>
          <pc:docMk/>
          <pc:sldMk cId="28802557" sldId="270"/>
        </pc:sldMkLst>
      </pc:sldChg>
      <pc:sldChg chg="new del">
        <pc:chgData name="Madalina Alina Racovita" userId="S::madalina.racovita@endava.com::87f715d1-fd1e-4dd7-a102-046758f6945e" providerId="AD" clId="Web-{421BE73F-BB6C-7608-DCBA-DCD6B02ADC44}" dt="2019-10-02T08:06:54.513" v="406"/>
        <pc:sldMkLst>
          <pc:docMk/>
          <pc:sldMk cId="3199499631" sldId="270"/>
        </pc:sldMkLst>
      </pc:sldChg>
      <pc:sldChg chg="addSp delSp modSp new mod setBg">
        <pc:chgData name="Madalina Alina Racovita" userId="S::madalina.racovita@endava.com::87f715d1-fd1e-4dd7-a102-046758f6945e" providerId="AD" clId="Web-{421BE73F-BB6C-7608-DCBA-DCD6B02ADC44}" dt="2019-10-02T14:34:31.805" v="1794" actId="1076"/>
        <pc:sldMkLst>
          <pc:docMk/>
          <pc:sldMk cId="3201067449" sldId="270"/>
        </pc:sldMkLst>
        <pc:spChg chg="add del mod">
          <ac:chgData name="Madalina Alina Racovita" userId="S::madalina.racovita@endava.com::87f715d1-fd1e-4dd7-a102-046758f6945e" providerId="AD" clId="Web-{421BE73F-BB6C-7608-DCBA-DCD6B02ADC44}" dt="2019-10-02T13:23:47.520" v="1267"/>
          <ac:spMkLst>
            <pc:docMk/>
            <pc:sldMk cId="3201067449" sldId="270"/>
            <ac:spMk id="4" creationId="{BE8017B4-ECEC-4EAB-B04A-5AE64AD494D9}"/>
          </ac:spMkLst>
        </pc:spChg>
        <pc:spChg chg="add del mod">
          <ac:chgData name="Madalina Alina Racovita" userId="S::madalina.racovita@endava.com::87f715d1-fd1e-4dd7-a102-046758f6945e" providerId="AD" clId="Web-{421BE73F-BB6C-7608-DCBA-DCD6B02ADC44}" dt="2019-10-02T13:52:22.671" v="1460"/>
          <ac:spMkLst>
            <pc:docMk/>
            <pc:sldMk cId="3201067449" sldId="270"/>
            <ac:spMk id="5" creationId="{AC37446B-25A4-43AF-A7B6-E8120FDD8CEC}"/>
          </ac:spMkLst>
        </pc:spChg>
        <pc:spChg chg="add mod">
          <ac:chgData name="Madalina Alina Racovita" userId="S::madalina.racovita@endava.com::87f715d1-fd1e-4dd7-a102-046758f6945e" providerId="AD" clId="Web-{421BE73F-BB6C-7608-DCBA-DCD6B02ADC44}" dt="2019-10-02T14:31:37.776" v="1784" actId="20577"/>
          <ac:spMkLst>
            <pc:docMk/>
            <pc:sldMk cId="3201067449" sldId="270"/>
            <ac:spMk id="6" creationId="{6251B685-0455-44BB-BD0F-32F274A01C21}"/>
          </ac:spMkLst>
        </pc:spChg>
        <pc:picChg chg="add mod">
          <ac:chgData name="Madalina Alina Racovita" userId="S::madalina.racovita@endava.com::87f715d1-fd1e-4dd7-a102-046758f6945e" providerId="AD" clId="Web-{421BE73F-BB6C-7608-DCBA-DCD6B02ADC44}" dt="2019-10-02T14:23:18.328" v="1741" actId="1076"/>
          <ac:picMkLst>
            <pc:docMk/>
            <pc:sldMk cId="3201067449" sldId="270"/>
            <ac:picMk id="2" creationId="{9856F137-DD53-465A-AA1C-DF5BF3FBE9B2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4:34:31.805" v="1794" actId="1076"/>
          <ac:picMkLst>
            <pc:docMk/>
            <pc:sldMk cId="3201067449" sldId="270"/>
            <ac:picMk id="3" creationId="{308BFCE0-FF83-4DD7-A322-F4799C447FA4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14:34:18.727" v="1789"/>
          <ac:picMkLst>
            <pc:docMk/>
            <pc:sldMk cId="3201067449" sldId="270"/>
            <ac:picMk id="7" creationId="{FDB0DC16-06A4-413B-BDB3-0685F55DC9B3}"/>
          </ac:picMkLst>
        </pc:picChg>
      </pc:sldChg>
      <pc:sldChg chg="addSp new del">
        <pc:chgData name="Madalina Alina Racovita" userId="S::madalina.racovita@endava.com::87f715d1-fd1e-4dd7-a102-046758f6945e" providerId="AD" clId="Web-{421BE73F-BB6C-7608-DCBA-DCD6B02ADC44}" dt="2019-10-02T08:40:57.393" v="475"/>
        <pc:sldMkLst>
          <pc:docMk/>
          <pc:sldMk cId="4238589986" sldId="270"/>
        </pc:sldMkLst>
        <pc:spChg chg="add">
          <ac:chgData name="Madalina Alina Racovita" userId="S::madalina.racovita@endava.com::87f715d1-fd1e-4dd7-a102-046758f6945e" providerId="AD" clId="Web-{421BE73F-BB6C-7608-DCBA-DCD6B02ADC44}" dt="2019-10-02T08:07:33.795" v="414"/>
          <ac:spMkLst>
            <pc:docMk/>
            <pc:sldMk cId="4238589986" sldId="270"/>
            <ac:spMk id="7" creationId="{D995AF5C-CACF-416B-8EEE-607B64AEC393}"/>
          </ac:spMkLst>
        </pc:spChg>
        <pc:picChg chg="add">
          <ac:chgData name="Madalina Alina Racovita" userId="S::madalina.racovita@endava.com::87f715d1-fd1e-4dd7-a102-046758f6945e" providerId="AD" clId="Web-{421BE73F-BB6C-7608-DCBA-DCD6B02ADC44}" dt="2019-10-02T08:07:26.279" v="412"/>
          <ac:picMkLst>
            <pc:docMk/>
            <pc:sldMk cId="4238589986" sldId="270"/>
            <ac:picMk id="3" creationId="{A6587375-A5C0-4D86-8C95-4ABF683C70B2}"/>
          </ac:picMkLst>
        </pc:picChg>
        <pc:picChg chg="add">
          <ac:chgData name="Madalina Alina Racovita" userId="S::madalina.racovita@endava.com::87f715d1-fd1e-4dd7-a102-046758f6945e" providerId="AD" clId="Web-{421BE73F-BB6C-7608-DCBA-DCD6B02ADC44}" dt="2019-10-02T08:07:26.310" v="413"/>
          <ac:picMkLst>
            <pc:docMk/>
            <pc:sldMk cId="4238589986" sldId="270"/>
            <ac:picMk id="5" creationId="{B98CA608-1C67-4CDA-B6B3-B7CE70F89611}"/>
          </ac:picMkLst>
        </pc:picChg>
      </pc:sldChg>
      <pc:sldChg chg="addSp delSp modSp new mod setBg">
        <pc:chgData name="Madalina Alina Racovita" userId="S::madalina.racovita@endava.com::87f715d1-fd1e-4dd7-a102-046758f6945e" providerId="AD" clId="Web-{421BE73F-BB6C-7608-DCBA-DCD6B02ADC44}" dt="2019-10-02T13:51:24.218" v="1441" actId="1076"/>
        <pc:sldMkLst>
          <pc:docMk/>
          <pc:sldMk cId="687729554" sldId="271"/>
        </pc:sldMkLst>
        <pc:spChg chg="add mod">
          <ac:chgData name="Madalina Alina Racovita" userId="S::madalina.racovita@endava.com::87f715d1-fd1e-4dd7-a102-046758f6945e" providerId="AD" clId="Web-{421BE73F-BB6C-7608-DCBA-DCD6B02ADC44}" dt="2019-10-02T13:49:17.439" v="1436" actId="20577"/>
          <ac:spMkLst>
            <pc:docMk/>
            <pc:sldMk cId="687729554" sldId="271"/>
            <ac:spMk id="2" creationId="{9ABB0D2A-D6C0-46D1-A95E-E6B0EA81096F}"/>
          </ac:spMkLst>
        </pc:spChg>
        <pc:picChg chg="add del mod">
          <ac:chgData name="Madalina Alina Racovita" userId="S::madalina.racovita@endava.com::87f715d1-fd1e-4dd7-a102-046758f6945e" providerId="AD" clId="Web-{421BE73F-BB6C-7608-DCBA-DCD6B02ADC44}" dt="2019-10-02T13:16:36.917" v="1157"/>
          <ac:picMkLst>
            <pc:docMk/>
            <pc:sldMk cId="687729554" sldId="271"/>
            <ac:picMk id="3" creationId="{8DB6820A-534A-4671-8AE4-DC7300AFE8BF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3:51:24.218" v="1441" actId="1076"/>
          <ac:picMkLst>
            <pc:docMk/>
            <pc:sldMk cId="687729554" sldId="271"/>
            <ac:picMk id="5" creationId="{DCC92A85-5331-4B0B-BF68-7E43FA149EA2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13:30:08.266" v="1323"/>
          <ac:picMkLst>
            <pc:docMk/>
            <pc:sldMk cId="687729554" sldId="271"/>
            <ac:picMk id="7" creationId="{857D7C68-0E05-44C4-ACBC-F5E713FEF077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13:32:20.639" v="1356"/>
          <ac:picMkLst>
            <pc:docMk/>
            <pc:sldMk cId="687729554" sldId="271"/>
            <ac:picMk id="9" creationId="{1BA93061-F1AF-40B2-84B5-B8A03AE2303C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13:51:15.453" v="1439"/>
          <ac:picMkLst>
            <pc:docMk/>
            <pc:sldMk cId="687729554" sldId="271"/>
            <ac:picMk id="11" creationId="{3A1A127A-ECC8-4580-9969-9FC8EC88E647}"/>
          </ac:picMkLst>
        </pc:picChg>
      </pc:sldChg>
      <pc:sldChg chg="addSp delSp modSp new mod setBg">
        <pc:chgData name="Madalina Alina Racovita" userId="S::madalina.racovita@endava.com::87f715d1-fd1e-4dd7-a102-046758f6945e" providerId="AD" clId="Web-{421BE73F-BB6C-7608-DCBA-DCD6B02ADC44}" dt="2019-10-02T13:26:19.128" v="1288"/>
        <pc:sldMkLst>
          <pc:docMk/>
          <pc:sldMk cId="2072563731" sldId="272"/>
        </pc:sldMkLst>
        <pc:spChg chg="add del mod">
          <ac:chgData name="Madalina Alina Racovita" userId="S::madalina.racovita@endava.com::87f715d1-fd1e-4dd7-a102-046758f6945e" providerId="AD" clId="Web-{421BE73F-BB6C-7608-DCBA-DCD6B02ADC44}" dt="2019-10-02T13:00:45.554" v="976"/>
          <ac:spMkLst>
            <pc:docMk/>
            <pc:sldMk cId="2072563731" sldId="272"/>
            <ac:spMk id="4" creationId="{49F429BD-F6BA-4178-BBD4-92CB4E077D5C}"/>
          </ac:spMkLst>
        </pc:spChg>
        <pc:picChg chg="add mod">
          <ac:chgData name="Madalina Alina Racovita" userId="S::madalina.racovita@endava.com::87f715d1-fd1e-4dd7-a102-046758f6945e" providerId="AD" clId="Web-{421BE73F-BB6C-7608-DCBA-DCD6B02ADC44}" dt="2019-10-02T13:00:43.554" v="975" actId="1076"/>
          <ac:picMkLst>
            <pc:docMk/>
            <pc:sldMk cId="2072563731" sldId="272"/>
            <ac:picMk id="2" creationId="{68F2768F-4E4E-4102-AFF9-ADB084B46122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3:06:45.580" v="1023" actId="1076"/>
          <ac:picMkLst>
            <pc:docMk/>
            <pc:sldMk cId="2072563731" sldId="272"/>
            <ac:picMk id="10" creationId="{303FCB1C-FABF-426A-AE8E-F3D5571F4077}"/>
          </ac:picMkLst>
        </pc:picChg>
        <pc:picChg chg="add del mod">
          <ac:chgData name="Madalina Alina Racovita" userId="S::madalina.racovita@endava.com::87f715d1-fd1e-4dd7-a102-046758f6945e" providerId="AD" clId="Web-{421BE73F-BB6C-7608-DCBA-DCD6B02ADC44}" dt="2019-10-02T13:06:02.065" v="1013"/>
          <ac:picMkLst>
            <pc:docMk/>
            <pc:sldMk cId="2072563731" sldId="272"/>
            <ac:picMk id="11" creationId="{EF73E226-E045-42A8-A642-CFCE84CA052A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3:06:29.971" v="1020" actId="1076"/>
          <ac:picMkLst>
            <pc:docMk/>
            <pc:sldMk cId="2072563731" sldId="272"/>
            <ac:picMk id="12" creationId="{34BD4D89-A9EE-47D5-980F-555406FAADA4}"/>
          </ac:picMkLst>
        </pc:picChg>
        <pc:picChg chg="add mod">
          <ac:chgData name="Madalina Alina Racovita" userId="S::madalina.racovita@endava.com::87f715d1-fd1e-4dd7-a102-046758f6945e" providerId="AD" clId="Web-{421BE73F-BB6C-7608-DCBA-DCD6B02ADC44}" dt="2019-10-02T13:06:39.284" v="1022" actId="1076"/>
          <ac:picMkLst>
            <pc:docMk/>
            <pc:sldMk cId="2072563731" sldId="272"/>
            <ac:picMk id="13" creationId="{D6A2C278-BA74-45D5-9A96-55CFB88941CC}"/>
          </ac:picMkLst>
        </pc:picChg>
        <pc:cxnChg chg="add del mod">
          <ac:chgData name="Madalina Alina Racovita" userId="S::madalina.racovita@endava.com::87f715d1-fd1e-4dd7-a102-046758f6945e" providerId="AD" clId="Web-{421BE73F-BB6C-7608-DCBA-DCD6B02ADC44}" dt="2019-10-02T13:01:37.537" v="983"/>
          <ac:cxnSpMkLst>
            <pc:docMk/>
            <pc:sldMk cId="2072563731" sldId="272"/>
            <ac:cxnSpMk id="5" creationId="{947241C0-EF8B-4F10-83E4-9D0113804950}"/>
          </ac:cxnSpMkLst>
        </pc:cxnChg>
        <pc:cxnChg chg="add del">
          <ac:chgData name="Madalina Alina Racovita" userId="S::madalina.racovita@endava.com::87f715d1-fd1e-4dd7-a102-046758f6945e" providerId="AD" clId="Web-{421BE73F-BB6C-7608-DCBA-DCD6B02ADC44}" dt="2019-10-02T13:01:34.959" v="982"/>
          <ac:cxnSpMkLst>
            <pc:docMk/>
            <pc:sldMk cId="2072563731" sldId="272"/>
            <ac:cxnSpMk id="6" creationId="{0F7D548D-3C49-422C-9A28-FF9D105AE374}"/>
          </ac:cxnSpMkLst>
        </pc:cxnChg>
        <pc:cxnChg chg="add del mod">
          <ac:chgData name="Madalina Alina Racovita" userId="S::madalina.racovita@endava.com::87f715d1-fd1e-4dd7-a102-046758f6945e" providerId="AD" clId="Web-{421BE73F-BB6C-7608-DCBA-DCD6B02ADC44}" dt="2019-10-02T13:04:16.067" v="998"/>
          <ac:cxnSpMkLst>
            <pc:docMk/>
            <pc:sldMk cId="2072563731" sldId="272"/>
            <ac:cxnSpMk id="7" creationId="{C948B2DD-83B2-448C-8A64-59EB41A81593}"/>
          </ac:cxnSpMkLst>
        </pc:cxnChg>
        <pc:cxnChg chg="add del mod">
          <ac:chgData name="Madalina Alina Racovita" userId="S::madalina.racovita@endava.com::87f715d1-fd1e-4dd7-a102-046758f6945e" providerId="AD" clId="Web-{421BE73F-BB6C-7608-DCBA-DCD6B02ADC44}" dt="2019-10-02T13:04:13.113" v="997"/>
          <ac:cxnSpMkLst>
            <pc:docMk/>
            <pc:sldMk cId="2072563731" sldId="272"/>
            <ac:cxnSpMk id="8" creationId="{38BBDBCA-30A9-4E3E-9895-D754F586EE78}"/>
          </ac:cxnSpMkLst>
        </pc:cxnChg>
      </pc:sldChg>
      <pc:sldChg chg="modSp add replId">
        <pc:chgData name="Madalina Alina Racovita" userId="S::madalina.racovita@endava.com::87f715d1-fd1e-4dd7-a102-046758f6945e" providerId="AD" clId="Web-{421BE73F-BB6C-7608-DCBA-DCD6B02ADC44}" dt="2019-10-02T15:05:45.536" v="2086"/>
        <pc:sldMkLst>
          <pc:docMk/>
          <pc:sldMk cId="2144384550" sldId="273"/>
        </pc:sldMkLst>
        <pc:graphicFrameChg chg="modGraphic">
          <ac:chgData name="Madalina Alina Racovita" userId="S::madalina.racovita@endava.com::87f715d1-fd1e-4dd7-a102-046758f6945e" providerId="AD" clId="Web-{421BE73F-BB6C-7608-DCBA-DCD6B02ADC44}" dt="2019-10-02T15:05:45.536" v="2086"/>
          <ac:graphicFrameMkLst>
            <pc:docMk/>
            <pc:sldMk cId="2144384550" sldId="273"/>
            <ac:graphicFrameMk id="375" creationId="{EF6FBEA5-4A89-4AAB-94CE-29CADB423F5E}"/>
          </ac:graphicFrameMkLst>
        </pc:graphicFrameChg>
        <pc:picChg chg="mod">
          <ac:chgData name="Madalina Alina Racovita" userId="S::madalina.racovita@endava.com::87f715d1-fd1e-4dd7-a102-046758f6945e" providerId="AD" clId="Web-{421BE73F-BB6C-7608-DCBA-DCD6B02ADC44}" dt="2019-10-02T14:56:31.808" v="2028" actId="1076"/>
          <ac:picMkLst>
            <pc:docMk/>
            <pc:sldMk cId="2144384550" sldId="273"/>
            <ac:picMk id="413" creationId="{C197BED4-95EA-4A0B-932B-560461C7732B}"/>
          </ac:picMkLst>
        </pc:picChg>
      </pc:sldChg>
      <pc:sldChg chg="modSp add ord replId">
        <pc:chgData name="Madalina Alina Racovita" userId="S::madalina.racovita@endava.com::87f715d1-fd1e-4dd7-a102-046758f6945e" providerId="AD" clId="Web-{421BE73F-BB6C-7608-DCBA-DCD6B02ADC44}" dt="2019-10-02T15:05:39.911" v="2085"/>
        <pc:sldMkLst>
          <pc:docMk/>
          <pc:sldMk cId="4287337619" sldId="274"/>
        </pc:sldMkLst>
        <pc:graphicFrameChg chg="modGraphic">
          <ac:chgData name="Madalina Alina Racovita" userId="S::madalina.racovita@endava.com::87f715d1-fd1e-4dd7-a102-046758f6945e" providerId="AD" clId="Web-{421BE73F-BB6C-7608-DCBA-DCD6B02ADC44}" dt="2019-10-02T15:05:39.911" v="2085"/>
          <ac:graphicFrameMkLst>
            <pc:docMk/>
            <pc:sldMk cId="4287337619" sldId="274"/>
            <ac:graphicFrameMk id="375" creationId="{EF6FBEA5-4A89-4AAB-94CE-29CADB423F5E}"/>
          </ac:graphicFrameMkLst>
        </pc:graphicFrameChg>
        <pc:picChg chg="mod">
          <ac:chgData name="Madalina Alina Racovita" userId="S::madalina.racovita@endava.com::87f715d1-fd1e-4dd7-a102-046758f6945e" providerId="AD" clId="Web-{421BE73F-BB6C-7608-DCBA-DCD6B02ADC44}" dt="2019-10-02T14:56:24.932" v="2027" actId="1076"/>
          <ac:picMkLst>
            <pc:docMk/>
            <pc:sldMk cId="4287337619" sldId="274"/>
            <ac:picMk id="413" creationId="{C197BED4-95EA-4A0B-932B-560461C7732B}"/>
          </ac:picMkLst>
        </pc:picChg>
      </pc:sldChg>
      <pc:sldChg chg="addSp delSp modSp new mod setBg setClrOvrMap">
        <pc:chgData name="Madalina Alina Racovita" userId="S::madalina.racovita@endava.com::87f715d1-fd1e-4dd7-a102-046758f6945e" providerId="AD" clId="Web-{421BE73F-BB6C-7608-DCBA-DCD6B02ADC44}" dt="2019-10-02T15:05:59.552" v="2088" actId="1076"/>
        <pc:sldMkLst>
          <pc:docMk/>
          <pc:sldMk cId="2631264855" sldId="275"/>
        </pc:sldMkLst>
        <pc:spChg chg="add del mod">
          <ac:chgData name="Madalina Alina Racovita" userId="S::madalina.racovita@endava.com::87f715d1-fd1e-4dd7-a102-046758f6945e" providerId="AD" clId="Web-{421BE73F-BB6C-7608-DCBA-DCD6B02ADC44}" dt="2019-10-02T15:01:18.664" v="2058"/>
          <ac:spMkLst>
            <pc:docMk/>
            <pc:sldMk cId="2631264855" sldId="275"/>
            <ac:spMk id="4" creationId="{EEFA2527-D3C1-4514-AE96-A7352B5DB78B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1:15.820" v="2057"/>
          <ac:spMkLst>
            <pc:docMk/>
            <pc:sldMk cId="2631264855" sldId="275"/>
            <ac:spMk id="5" creationId="{DD6D7902-67A4-4478-A6D7-C84EF2AEC217}"/>
          </ac:spMkLst>
        </pc:spChg>
        <pc:spChg chg="add del mod">
          <ac:chgData name="Madalina Alina Racovita" userId="S::madalina.racovita@endava.com::87f715d1-fd1e-4dd7-a102-046758f6945e" providerId="AD" clId="Web-{421BE73F-BB6C-7608-DCBA-DCD6B02ADC44}" dt="2019-10-02T15:01:13.117" v="2056"/>
          <ac:spMkLst>
            <pc:docMk/>
            <pc:sldMk cId="2631264855" sldId="275"/>
            <ac:spMk id="6" creationId="{8299E799-0412-4158-A455-D3D549CBE37A}"/>
          </ac:spMkLst>
        </pc:spChg>
        <pc:spChg chg="add mod">
          <ac:chgData name="Madalina Alina Racovita" userId="S::madalina.racovita@endava.com::87f715d1-fd1e-4dd7-a102-046758f6945e" providerId="AD" clId="Web-{421BE73F-BB6C-7608-DCBA-DCD6B02ADC44}" dt="2019-10-02T15:02:16.241" v="2076"/>
          <ac:spMkLst>
            <pc:docMk/>
            <pc:sldMk cId="2631264855" sldId="275"/>
            <ac:spMk id="7" creationId="{9E488EE8-E326-48FD-BD5F-DF1ED50ECD8A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0:25.039" v="2047"/>
          <ac:spMkLst>
            <pc:docMk/>
            <pc:sldMk cId="2631264855" sldId="275"/>
            <ac:spMk id="9" creationId="{0BC9EFE1-D8CB-4668-9980-DB108327A794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2:09.632" v="2073"/>
          <ac:spMkLst>
            <pc:docMk/>
            <pc:sldMk cId="2631264855" sldId="275"/>
            <ac:spMk id="10" creationId="{84867EAF-AE1D-4322-9DE8-383AE3F7BCD9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2:07.007" v="2071"/>
          <ac:spMkLst>
            <pc:docMk/>
            <pc:sldMk cId="2631264855" sldId="275"/>
            <ac:spMk id="12" creationId="{35555856-9970-4BC3-9AA9-6A917F53AFBD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0:25.039" v="2047"/>
          <ac:spMkLst>
            <pc:docMk/>
            <pc:sldMk cId="2631264855" sldId="275"/>
            <ac:spMk id="13" creationId="{77DA6D33-2D62-458C-BF5D-DBF612FD557E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2:07.007" v="2071"/>
          <ac:spMkLst>
            <pc:docMk/>
            <pc:sldMk cId="2631264855" sldId="275"/>
            <ac:spMk id="16" creationId="{13722DD7-BA73-4776-93A3-94491FEF7260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2:16.226" v="2075"/>
          <ac:spMkLst>
            <pc:docMk/>
            <pc:sldMk cId="2631264855" sldId="275"/>
            <ac:spMk id="17" creationId="{C0B27210-D0CA-4654-B3E3-9ABB4F178EA1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2:16.226" v="2075"/>
          <ac:spMkLst>
            <pc:docMk/>
            <pc:sldMk cId="2631264855" sldId="275"/>
            <ac:spMk id="18" creationId="{1DB7C82F-AB7E-4F0C-B829-FA1B9C415180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02:16.226" v="2075"/>
          <ac:spMkLst>
            <pc:docMk/>
            <pc:sldMk cId="2631264855" sldId="275"/>
            <ac:spMk id="19" creationId="{70B66945-4967-4040-926D-DCA44313CDAB}"/>
          </ac:spMkLst>
        </pc:spChg>
        <pc:spChg chg="add">
          <ac:chgData name="Madalina Alina Racovita" userId="S::madalina.racovita@endava.com::87f715d1-fd1e-4dd7-a102-046758f6945e" providerId="AD" clId="Web-{421BE73F-BB6C-7608-DCBA-DCD6B02ADC44}" dt="2019-10-02T15:02:16.241" v="2076"/>
          <ac:spMkLst>
            <pc:docMk/>
            <pc:sldMk cId="2631264855" sldId="275"/>
            <ac:spMk id="20" creationId="{84867EAF-AE1D-4322-9DE8-383AE3F7BCD9}"/>
          </ac:spMkLst>
        </pc:spChg>
        <pc:picChg chg="add del mod ord">
          <ac:chgData name="Madalina Alina Racovita" userId="S::madalina.racovita@endava.com::87f715d1-fd1e-4dd7-a102-046758f6945e" providerId="AD" clId="Web-{421BE73F-BB6C-7608-DCBA-DCD6B02ADC44}" dt="2019-10-02T15:05:59.552" v="2088" actId="1076"/>
          <ac:picMkLst>
            <pc:docMk/>
            <pc:sldMk cId="2631264855" sldId="275"/>
            <ac:picMk id="2" creationId="{DA1813DA-6FB3-4B52-91C0-19E3EC25C6EA}"/>
          </ac:picMkLst>
        </pc:picChg>
        <pc:picChg chg="add del">
          <ac:chgData name="Madalina Alina Racovita" userId="S::madalina.racovita@endava.com::87f715d1-fd1e-4dd7-a102-046758f6945e" providerId="AD" clId="Web-{421BE73F-BB6C-7608-DCBA-DCD6B02ADC44}" dt="2019-10-02T15:00:25.039" v="2047"/>
          <ac:picMkLst>
            <pc:docMk/>
            <pc:sldMk cId="2631264855" sldId="275"/>
            <ac:picMk id="11" creationId="{7CBAE1BD-B8E4-4029-8AA2-C77E4FED9864}"/>
          </ac:picMkLst>
        </pc:picChg>
        <pc:picChg chg="add del">
          <ac:chgData name="Madalina Alina Racovita" userId="S::madalina.racovita@endava.com::87f715d1-fd1e-4dd7-a102-046758f6945e" providerId="AD" clId="Web-{421BE73F-BB6C-7608-DCBA-DCD6B02ADC44}" dt="2019-10-02T15:02:07.007" v="2071"/>
          <ac:picMkLst>
            <pc:docMk/>
            <pc:sldMk cId="2631264855" sldId="275"/>
            <ac:picMk id="14" creationId="{7F487851-BFAF-46D8-A1ED-50CAD6E46F59}"/>
          </ac:picMkLst>
        </pc:picChg>
        <pc:picChg chg="add del">
          <ac:chgData name="Madalina Alina Racovita" userId="S::madalina.racovita@endava.com::87f715d1-fd1e-4dd7-a102-046758f6945e" providerId="AD" clId="Web-{421BE73F-BB6C-7608-DCBA-DCD6B02ADC44}" dt="2019-10-02T15:02:09.632" v="2073"/>
          <ac:picMkLst>
            <pc:docMk/>
            <pc:sldMk cId="2631264855" sldId="275"/>
            <ac:picMk id="15" creationId="{40676238-7F95-4EEB-836A-7D23927873AD}"/>
          </ac:picMkLst>
        </pc:picChg>
        <pc:picChg chg="add">
          <ac:chgData name="Madalina Alina Racovita" userId="S::madalina.racovita@endava.com::87f715d1-fd1e-4dd7-a102-046758f6945e" providerId="AD" clId="Web-{421BE73F-BB6C-7608-DCBA-DCD6B02ADC44}" dt="2019-10-02T15:02:16.241" v="2076"/>
          <ac:picMkLst>
            <pc:docMk/>
            <pc:sldMk cId="2631264855" sldId="275"/>
            <ac:picMk id="21" creationId="{40676238-7F95-4EEB-836A-7D23927873AD}"/>
          </ac:picMkLst>
        </pc:picChg>
      </pc:sldChg>
      <pc:sldChg chg="addSp modSp new">
        <pc:chgData name="Madalina Alina Racovita" userId="S::madalina.racovita@endava.com::87f715d1-fd1e-4dd7-a102-046758f6945e" providerId="AD" clId="Web-{421BE73F-BB6C-7608-DCBA-DCD6B02ADC44}" dt="2019-10-02T15:09:20.737" v="2126" actId="20577"/>
        <pc:sldMkLst>
          <pc:docMk/>
          <pc:sldMk cId="2995949782" sldId="276"/>
        </pc:sldMkLst>
        <pc:spChg chg="add mod">
          <ac:chgData name="Madalina Alina Racovita" userId="S::madalina.racovita@endava.com::87f715d1-fd1e-4dd7-a102-046758f6945e" providerId="AD" clId="Web-{421BE73F-BB6C-7608-DCBA-DCD6B02ADC44}" dt="2019-10-02T15:08:35.456" v="2110" actId="1076"/>
          <ac:spMkLst>
            <pc:docMk/>
            <pc:sldMk cId="2995949782" sldId="276"/>
            <ac:spMk id="2" creationId="{41F00EA5-3459-44A2-943B-ACA6512745BC}"/>
          </ac:spMkLst>
        </pc:spChg>
        <pc:spChg chg="add mod">
          <ac:chgData name="Madalina Alina Racovita" userId="S::madalina.racovita@endava.com::87f715d1-fd1e-4dd7-a102-046758f6945e" providerId="AD" clId="Web-{421BE73F-BB6C-7608-DCBA-DCD6B02ADC44}" dt="2019-10-02T15:09:20.737" v="2126" actId="20577"/>
          <ac:spMkLst>
            <pc:docMk/>
            <pc:sldMk cId="2995949782" sldId="276"/>
            <ac:spMk id="3" creationId="{5E8174BF-EE0B-4E47-92FC-38A0AA4BD27F}"/>
          </ac:spMkLst>
        </pc:spChg>
      </pc:sldChg>
      <pc:sldChg chg="addSp delSp modSp new mod setBg">
        <pc:chgData name="Madalina Alina Racovita" userId="S::madalina.racovita@endava.com::87f715d1-fd1e-4dd7-a102-046758f6945e" providerId="AD" clId="Web-{421BE73F-BB6C-7608-DCBA-DCD6B02ADC44}" dt="2019-10-02T15:14:50.187" v="2188"/>
        <pc:sldMkLst>
          <pc:docMk/>
          <pc:sldMk cId="28532004" sldId="277"/>
        </pc:sldMkLst>
        <pc:spChg chg="add del mod">
          <ac:chgData name="Madalina Alina Racovita" userId="S::madalina.racovita@endava.com::87f715d1-fd1e-4dd7-a102-046758f6945e" providerId="AD" clId="Web-{421BE73F-BB6C-7608-DCBA-DCD6B02ADC44}" dt="2019-10-02T15:14:23.078" v="2185"/>
          <ac:spMkLst>
            <pc:docMk/>
            <pc:sldMk cId="28532004" sldId="277"/>
            <ac:spMk id="2" creationId="{0AE7FCD1-17DA-4A8A-8916-9B91D7CE1FBA}"/>
          </ac:spMkLst>
        </pc:spChg>
        <pc:spChg chg="add del">
          <ac:chgData name="Madalina Alina Racovita" userId="S::madalina.racovita@endava.com::87f715d1-fd1e-4dd7-a102-046758f6945e" providerId="AD" clId="Web-{421BE73F-BB6C-7608-DCBA-DCD6B02ADC44}" dt="2019-10-02T15:12:36.407" v="2170"/>
          <ac:spMkLst>
            <pc:docMk/>
            <pc:sldMk cId="28532004" sldId="277"/>
            <ac:spMk id="7" creationId="{D3FFFA32-D9F4-4AF9-A025-CD128AC85E32}"/>
          </ac:spMkLst>
        </pc:spChg>
        <pc:grpChg chg="add del">
          <ac:chgData name="Madalina Alina Racovita" userId="S::madalina.racovita@endava.com::87f715d1-fd1e-4dd7-a102-046758f6945e" providerId="AD" clId="Web-{421BE73F-BB6C-7608-DCBA-DCD6B02ADC44}" dt="2019-10-02T15:12:36.407" v="2170"/>
          <ac:grpSpMkLst>
            <pc:docMk/>
            <pc:sldMk cId="28532004" sldId="277"/>
            <ac:grpSpMk id="9" creationId="{2823A416-999C-4FA3-A853-0AE48404B5D7}"/>
          </ac:grpSpMkLst>
        </pc:grpChg>
        <pc:picChg chg="add mod">
          <ac:chgData name="Madalina Alina Racovita" userId="S::madalina.racovita@endava.com::87f715d1-fd1e-4dd7-a102-046758f6945e" providerId="AD" clId="Web-{421BE73F-BB6C-7608-DCBA-DCD6B02ADC44}" dt="2019-10-02T15:14:50.187" v="2188"/>
          <ac:picMkLst>
            <pc:docMk/>
            <pc:sldMk cId="28532004" sldId="277"/>
            <ac:picMk id="3" creationId="{E2E0593A-3B0D-4F0D-BF32-20BD0688ED26}"/>
          </ac:picMkLst>
        </pc:picChg>
      </pc:sldChg>
      <pc:sldMasterChg chg="add del addSldLayout delSldLayout">
        <pc:chgData name="Madalina Alina Racovita" userId="S::madalina.racovita@endava.com::87f715d1-fd1e-4dd7-a102-046758f6945e" providerId="AD" clId="Web-{421BE73F-BB6C-7608-DCBA-DCD6B02ADC44}" dt="2019-10-02T11:04:27.094" v="666"/>
        <pc:sldMasterMkLst>
          <pc:docMk/>
          <pc:sldMasterMk cId="2585372036" sldId="2147483738"/>
        </pc:sldMasterMkLst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2965293856" sldId="2147483739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2078160917" sldId="2147483740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3501223187" sldId="2147483741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540561254" sldId="2147483742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1900944018" sldId="2147483743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2182423976" sldId="2147483744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3667325322" sldId="2147483745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1304392588" sldId="2147483746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1582249560" sldId="2147483747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3138111398" sldId="2147483748"/>
          </pc:sldLayoutMkLst>
        </pc:sldLayoutChg>
        <pc:sldLayoutChg chg="add del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2585372036" sldId="2147483738"/>
            <pc:sldLayoutMk cId="1102781241" sldId="2147483749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421BE73F-BB6C-7608-DCBA-DCD6B02ADC44}" dt="2019-10-02T11:04:27.094" v="666"/>
        <pc:sldMasterMkLst>
          <pc:docMk/>
          <pc:sldMasterMk cId="3140608965" sldId="2147483750"/>
        </pc:sldMasterMkLst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2498131236" sldId="2147483751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182694808" sldId="2147483752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702709439" sldId="2147483753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1886030002" sldId="2147483754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2551690396" sldId="2147483755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1190353561" sldId="2147483756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1104784169" sldId="2147483757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3313198631" sldId="2147483758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29826205" sldId="2147483759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44490574" sldId="2147483760"/>
          </pc:sldLayoutMkLst>
        </pc:sldLayoutChg>
        <pc:sldLayoutChg chg="add del mod replId">
          <pc:chgData name="Madalina Alina Racovita" userId="S::madalina.racovita@endava.com::87f715d1-fd1e-4dd7-a102-046758f6945e" providerId="AD" clId="Web-{421BE73F-BB6C-7608-DCBA-DCD6B02ADC44}" dt="2019-10-02T11:04:27.094" v="666"/>
          <pc:sldLayoutMkLst>
            <pc:docMk/>
            <pc:sldMasterMk cId="3140608965" sldId="2147483750"/>
            <pc:sldLayoutMk cId="822017915" sldId="2147483761"/>
          </pc:sldLayoutMkLst>
        </pc:sldLayoutChg>
      </pc:sldMasterChg>
    </pc:docChg>
  </pc:docChgLst>
  <pc:docChgLst>
    <pc:chgData name="Madalina Alina Racovita" userId="S::madalina.racovita@endava.com::87f715d1-fd1e-4dd7-a102-046758f6945e" providerId="AD" clId="Web-{41BF5E47-8924-3178-93D7-974721FE25D8}"/>
    <pc:docChg chg="addSld modSld">
      <pc:chgData name="Madalina Alina Racovita" userId="S::madalina.racovita@endava.com::87f715d1-fd1e-4dd7-a102-046758f6945e" providerId="AD" clId="Web-{41BF5E47-8924-3178-93D7-974721FE25D8}" dt="2019-10-03T12:29:02.750" v="128" actId="14100"/>
      <pc:docMkLst>
        <pc:docMk/>
      </pc:docMkLst>
      <pc:sldChg chg="mod setBg">
        <pc:chgData name="Madalina Alina Racovita" userId="S::madalina.racovita@endava.com::87f715d1-fd1e-4dd7-a102-046758f6945e" providerId="AD" clId="Web-{41BF5E47-8924-3178-93D7-974721FE25D8}" dt="2019-10-03T11:45:43.042" v="8"/>
        <pc:sldMkLst>
          <pc:docMk/>
          <pc:sldMk cId="3741842501" sldId="265"/>
        </pc:sldMkLst>
      </pc:sldChg>
      <pc:sldChg chg="mod setBg">
        <pc:chgData name="Madalina Alina Racovita" userId="S::madalina.racovita@endava.com::87f715d1-fd1e-4dd7-a102-046758f6945e" providerId="AD" clId="Web-{41BF5E47-8924-3178-93D7-974721FE25D8}" dt="2019-10-03T11:46:15.495" v="11"/>
        <pc:sldMkLst>
          <pc:docMk/>
          <pc:sldMk cId="2698447123" sldId="266"/>
        </pc:sldMkLst>
      </pc:sldChg>
      <pc:sldChg chg="modSp">
        <pc:chgData name="Madalina Alina Racovita" userId="S::madalina.racovita@endava.com::87f715d1-fd1e-4dd7-a102-046758f6945e" providerId="AD" clId="Web-{41BF5E47-8924-3178-93D7-974721FE25D8}" dt="2019-10-03T11:44:57.136" v="1" actId="20577"/>
        <pc:sldMkLst>
          <pc:docMk/>
          <pc:sldMk cId="3646974427" sldId="268"/>
        </pc:sldMkLst>
        <pc:spChg chg="mod">
          <ac:chgData name="Madalina Alina Racovita" userId="S::madalina.racovita@endava.com::87f715d1-fd1e-4dd7-a102-046758f6945e" providerId="AD" clId="Web-{41BF5E47-8924-3178-93D7-974721FE25D8}" dt="2019-10-03T11:44:57.136" v="1" actId="20577"/>
          <ac:spMkLst>
            <pc:docMk/>
            <pc:sldMk cId="3646974427" sldId="268"/>
            <ac:spMk id="2" creationId="{579DA5F0-86F4-4819-871F-8CE7A4D4C8D2}"/>
          </ac:spMkLst>
        </pc:spChg>
      </pc:sldChg>
      <pc:sldChg chg="mod setBg">
        <pc:chgData name="Madalina Alina Racovita" userId="S::madalina.racovita@endava.com::87f715d1-fd1e-4dd7-a102-046758f6945e" providerId="AD" clId="Web-{41BF5E47-8924-3178-93D7-974721FE25D8}" dt="2019-10-03T11:46:03.652" v="10"/>
        <pc:sldMkLst>
          <pc:docMk/>
          <pc:sldMk cId="687729554" sldId="271"/>
        </pc:sldMkLst>
      </pc:sldChg>
      <pc:sldChg chg="mod setBg">
        <pc:chgData name="Madalina Alina Racovita" userId="S::madalina.racovita@endava.com::87f715d1-fd1e-4dd7-a102-046758f6945e" providerId="AD" clId="Web-{41BF5E47-8924-3178-93D7-974721FE25D8}" dt="2019-10-03T11:44:52.604" v="0"/>
        <pc:sldMkLst>
          <pc:docMk/>
          <pc:sldMk cId="2072563731" sldId="272"/>
        </pc:sldMkLst>
      </pc:sldChg>
      <pc:sldChg chg="modSp">
        <pc:chgData name="Madalina Alina Racovita" userId="S::madalina.racovita@endava.com::87f715d1-fd1e-4dd7-a102-046758f6945e" providerId="AD" clId="Web-{41BF5E47-8924-3178-93D7-974721FE25D8}" dt="2019-10-03T11:46:57.308" v="18" actId="20577"/>
        <pc:sldMkLst>
          <pc:docMk/>
          <pc:sldMk cId="2995949782" sldId="276"/>
        </pc:sldMkLst>
        <pc:spChg chg="mod">
          <ac:chgData name="Madalina Alina Racovita" userId="S::madalina.racovita@endava.com::87f715d1-fd1e-4dd7-a102-046758f6945e" providerId="AD" clId="Web-{41BF5E47-8924-3178-93D7-974721FE25D8}" dt="2019-10-03T11:46:57.308" v="18" actId="20577"/>
          <ac:spMkLst>
            <pc:docMk/>
            <pc:sldMk cId="2995949782" sldId="276"/>
            <ac:spMk id="2" creationId="{41F00EA5-3459-44A2-943B-ACA6512745BC}"/>
          </ac:spMkLst>
        </pc:spChg>
      </pc:sldChg>
      <pc:sldChg chg="addSp delSp modSp">
        <pc:chgData name="Madalina Alina Racovita" userId="S::madalina.racovita@endava.com::87f715d1-fd1e-4dd7-a102-046758f6945e" providerId="AD" clId="Web-{41BF5E47-8924-3178-93D7-974721FE25D8}" dt="2019-10-03T12:25:58.533" v="103" actId="20577"/>
        <pc:sldMkLst>
          <pc:docMk/>
          <pc:sldMk cId="2756544002" sldId="282"/>
        </pc:sldMkLst>
        <pc:spChg chg="mod ord">
          <ac:chgData name="Madalina Alina Racovita" userId="S::madalina.racovita@endava.com::87f715d1-fd1e-4dd7-a102-046758f6945e" providerId="AD" clId="Web-{41BF5E47-8924-3178-93D7-974721FE25D8}" dt="2019-10-03T12:25:58.533" v="103" actId="20577"/>
          <ac:spMkLst>
            <pc:docMk/>
            <pc:sldMk cId="2756544002" sldId="282"/>
            <ac:spMk id="6" creationId="{58212270-9904-4E4C-9B58-28FC63290876}"/>
          </ac:spMkLst>
        </pc:spChg>
        <pc:spChg chg="del">
          <ac:chgData name="Madalina Alina Racovita" userId="S::madalina.racovita@endava.com::87f715d1-fd1e-4dd7-a102-046758f6945e" providerId="AD" clId="Web-{41BF5E47-8924-3178-93D7-974721FE25D8}" dt="2019-10-03T11:55:35.639" v="90"/>
          <ac:spMkLst>
            <pc:docMk/>
            <pc:sldMk cId="2756544002" sldId="282"/>
            <ac:spMk id="8" creationId="{A4AC5506-6312-4701-8D3C-40187889A947}"/>
          </ac:spMkLst>
        </pc:spChg>
        <pc:spChg chg="add del">
          <ac:chgData name="Madalina Alina Racovita" userId="S::madalina.racovita@endava.com::87f715d1-fd1e-4dd7-a102-046758f6945e" providerId="AD" clId="Web-{41BF5E47-8924-3178-93D7-974721FE25D8}" dt="2019-10-03T11:55:55.279" v="94"/>
          <ac:spMkLst>
            <pc:docMk/>
            <pc:sldMk cId="2756544002" sldId="282"/>
            <ac:spMk id="10" creationId="{37C89E4B-3C9F-44B9-8B86-D9E3D112D8EC}"/>
          </ac:spMkLst>
        </pc:spChg>
        <pc:spChg chg="add del">
          <ac:chgData name="Madalina Alina Racovita" userId="S::madalina.racovita@endava.com::87f715d1-fd1e-4dd7-a102-046758f6945e" providerId="AD" clId="Web-{41BF5E47-8924-3178-93D7-974721FE25D8}" dt="2019-10-03T11:55:55.279" v="94"/>
          <ac:spMkLst>
            <pc:docMk/>
            <pc:sldMk cId="2756544002" sldId="282"/>
            <ac:spMk id="22" creationId="{5B704D37-82A5-4BBE-9561-3CAB6DCF188D}"/>
          </ac:spMkLst>
        </pc:spChg>
        <pc:picChg chg="del">
          <ac:chgData name="Madalina Alina Racovita" userId="S::madalina.racovita@endava.com::87f715d1-fd1e-4dd7-a102-046758f6945e" providerId="AD" clId="Web-{41BF5E47-8924-3178-93D7-974721FE25D8}" dt="2019-10-03T11:55:12.029" v="87"/>
          <ac:picMkLst>
            <pc:docMk/>
            <pc:sldMk cId="2756544002" sldId="282"/>
            <ac:picMk id="2" creationId="{FF4155FB-98FD-4F01-B023-8E020BCA0A33}"/>
          </ac:picMkLst>
        </pc:picChg>
        <pc:picChg chg="add mod">
          <ac:chgData name="Madalina Alina Racovita" userId="S::madalina.racovita@endava.com::87f715d1-fd1e-4dd7-a102-046758f6945e" providerId="AD" clId="Web-{41BF5E47-8924-3178-93D7-974721FE25D8}" dt="2019-10-03T11:55:53.779" v="93" actId="1076"/>
          <ac:picMkLst>
            <pc:docMk/>
            <pc:sldMk cId="2756544002" sldId="282"/>
            <ac:picMk id="3" creationId="{73F6D8EA-102B-4987-84AA-9F3EA36DDCF4}"/>
          </ac:picMkLst>
        </pc:picChg>
        <pc:cxnChg chg="add del">
          <ac:chgData name="Madalina Alina Racovita" userId="S::madalina.racovita@endava.com::87f715d1-fd1e-4dd7-a102-046758f6945e" providerId="AD" clId="Web-{41BF5E47-8924-3178-93D7-974721FE25D8}" dt="2019-10-03T11:55:55.279" v="94"/>
          <ac:cxnSpMkLst>
            <pc:docMk/>
            <pc:sldMk cId="2756544002" sldId="282"/>
            <ac:cxnSpMk id="15" creationId="{AA2EAA10-076F-46BD-8F0F-B9A2FB77A85C}"/>
          </ac:cxnSpMkLst>
        </pc:cxnChg>
        <pc:cxnChg chg="add del">
          <ac:chgData name="Madalina Alina Racovita" userId="S::madalina.racovita@endava.com::87f715d1-fd1e-4dd7-a102-046758f6945e" providerId="AD" clId="Web-{41BF5E47-8924-3178-93D7-974721FE25D8}" dt="2019-10-03T11:55:55.279" v="94"/>
          <ac:cxnSpMkLst>
            <pc:docMk/>
            <pc:sldMk cId="2756544002" sldId="282"/>
            <ac:cxnSpMk id="17" creationId="{D891E407-403B-4764-86C9-33A56D3BCAA3}"/>
          </ac:cxnSpMkLst>
        </pc:cxnChg>
      </pc:sldChg>
      <pc:sldChg chg="addSp modSp new">
        <pc:chgData name="Madalina Alina Racovita" userId="S::madalina.racovita@endava.com::87f715d1-fd1e-4dd7-a102-046758f6945e" providerId="AD" clId="Web-{41BF5E47-8924-3178-93D7-974721FE25D8}" dt="2019-10-03T12:29:02.750" v="128" actId="14100"/>
        <pc:sldMkLst>
          <pc:docMk/>
          <pc:sldMk cId="1387422490" sldId="284"/>
        </pc:sldMkLst>
        <pc:spChg chg="add mod">
          <ac:chgData name="Madalina Alina Racovita" userId="S::madalina.racovita@endava.com::87f715d1-fd1e-4dd7-a102-046758f6945e" providerId="AD" clId="Web-{41BF5E47-8924-3178-93D7-974721FE25D8}" dt="2019-10-03T12:27:28.204" v="112" actId="20577"/>
          <ac:spMkLst>
            <pc:docMk/>
            <pc:sldMk cId="1387422490" sldId="284"/>
            <ac:spMk id="2" creationId="{7AA038B2-B8FF-4F92-9D47-2B53506D2FF0}"/>
          </ac:spMkLst>
        </pc:spChg>
        <pc:cxnChg chg="add mod">
          <ac:chgData name="Madalina Alina Racovita" userId="S::madalina.racovita@endava.com::87f715d1-fd1e-4dd7-a102-046758f6945e" providerId="AD" clId="Web-{41BF5E47-8924-3178-93D7-974721FE25D8}" dt="2019-10-03T12:29:02.750" v="128" actId="14100"/>
          <ac:cxnSpMkLst>
            <pc:docMk/>
            <pc:sldMk cId="1387422490" sldId="284"/>
            <ac:cxnSpMk id="3" creationId="{2C0ABBAF-8E4D-47F5-8D10-1CD347B59D74}"/>
          </ac:cxnSpMkLst>
        </pc:cxnChg>
      </pc:sldChg>
    </pc:docChg>
  </pc:docChgLst>
  <pc:docChgLst>
    <pc:chgData name="Madalina Alina Racovita" userId="S::madalina.racovita@endava.com::87f715d1-fd1e-4dd7-a102-046758f6945e" providerId="AD" clId="Web-{271F0B56-5CC5-2B75-CC0E-E97635C35365}"/>
    <pc:docChg chg="addSld modSld addMainMaster delMainMaster">
      <pc:chgData name="Madalina Alina Racovita" userId="S::madalina.racovita@endava.com::87f715d1-fd1e-4dd7-a102-046758f6945e" providerId="AD" clId="Web-{271F0B56-5CC5-2B75-CC0E-E97635C35365}" dt="2019-10-01T11:47:51.033" v="1123" actId="1076"/>
      <pc:docMkLst>
        <pc:docMk/>
      </pc:docMkLst>
      <pc:sldChg chg="addSp delSp modSp mod modClrScheme chgLayout">
        <pc:chgData name="Madalina Alina Racovita" userId="S::madalina.racovita@endava.com::87f715d1-fd1e-4dd7-a102-046758f6945e" providerId="AD" clId="Web-{271F0B56-5CC5-2B75-CC0E-E97635C35365}" dt="2019-10-01T11:24:47.605" v="992"/>
        <pc:sldMkLst>
          <pc:docMk/>
          <pc:sldMk cId="109857222" sldId="256"/>
        </pc:sldMkLst>
        <pc:spChg chg="del mod">
          <ac:chgData name="Madalina Alina Racovita" userId="S::madalina.racovita@endava.com::87f715d1-fd1e-4dd7-a102-046758f6945e" providerId="AD" clId="Web-{271F0B56-5CC5-2B75-CC0E-E97635C35365}" dt="2019-10-01T10:33:12.422" v="5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adalina Alina Racovita" userId="S::madalina.racovita@endava.com::87f715d1-fd1e-4dd7-a102-046758f6945e" providerId="AD" clId="Web-{271F0B56-5CC5-2B75-CC0E-E97635C35365}" dt="2019-10-01T10:33:17.844" v="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dalina Alina Racovita" userId="S::madalina.racovita@endava.com::87f715d1-fd1e-4dd7-a102-046758f6945e" providerId="AD" clId="Web-{271F0B56-5CC5-2B75-CC0E-E97635C35365}" dt="2019-10-01T10:33:26.906" v="10" actId="1076"/>
          <ac:spMkLst>
            <pc:docMk/>
            <pc:sldMk cId="109857222" sldId="256"/>
            <ac:spMk id="4" creationId="{52CB2FAC-633B-4666-9EC3-FC6953DC1BDF}"/>
          </ac:spMkLst>
        </pc:spChg>
        <pc:picChg chg="add mod">
          <ac:chgData name="Madalina Alina Racovita" userId="S::madalina.racovita@endava.com::87f715d1-fd1e-4dd7-a102-046758f6945e" providerId="AD" clId="Web-{271F0B56-5CC5-2B75-CC0E-E97635C35365}" dt="2019-10-01T10:33:54.266" v="13" actId="1076"/>
          <ac:picMkLst>
            <pc:docMk/>
            <pc:sldMk cId="109857222" sldId="256"/>
            <ac:picMk id="5" creationId="{57BA5761-13C2-405C-B984-3142E92CDCFA}"/>
          </ac:picMkLst>
        </pc:picChg>
      </pc:sldChg>
      <pc:sldChg chg="addSp delSp modSp new mod setBg modClrScheme setClrOvrMap delDesignElem chgLayout">
        <pc:chgData name="Madalina Alina Racovita" userId="S::madalina.racovita@endava.com::87f715d1-fd1e-4dd7-a102-046758f6945e" providerId="AD" clId="Web-{271F0B56-5CC5-2B75-CC0E-E97635C35365}" dt="2019-10-01T11:24:47.605" v="992"/>
        <pc:sldMkLst>
          <pc:docMk/>
          <pc:sldMk cId="3064882067" sldId="257"/>
        </pc:sldMkLst>
        <pc:spChg chg="mod ord">
          <ac:chgData name="Madalina Alina Racovita" userId="S::madalina.racovita@endava.com::87f715d1-fd1e-4dd7-a102-046758f6945e" providerId="AD" clId="Web-{271F0B56-5CC5-2B75-CC0E-E97635C35365}" dt="2019-10-01T11:24:47.605" v="992"/>
          <ac:spMkLst>
            <pc:docMk/>
            <pc:sldMk cId="3064882067" sldId="257"/>
            <ac:spMk id="2" creationId="{40794FD5-995C-4C5F-A1A9-4E207D4D6F9B}"/>
          </ac:spMkLst>
        </pc:spChg>
        <pc:spChg chg="del mod ord">
          <ac:chgData name="Madalina Alina Racovita" userId="S::madalina.racovita@endava.com::87f715d1-fd1e-4dd7-a102-046758f6945e" providerId="AD" clId="Web-{271F0B56-5CC5-2B75-CC0E-E97635C35365}" dt="2019-10-01T10:38:13.092" v="61"/>
          <ac:spMkLst>
            <pc:docMk/>
            <pc:sldMk cId="3064882067" sldId="257"/>
            <ac:spMk id="3" creationId="{8ED13284-A849-4A9B-B982-D4B6032E14AB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39:01.232" v="75"/>
          <ac:spMkLst>
            <pc:docMk/>
            <pc:sldMk cId="3064882067" sldId="257"/>
            <ac:spMk id="8" creationId="{8D70B121-56F4-4848-B38B-182089D909FA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38:53.654" v="70"/>
          <ac:spMkLst>
            <pc:docMk/>
            <pc:sldMk cId="3064882067" sldId="257"/>
            <ac:spMk id="12" creationId="{71B2258F-86CA-4D4D-8270-BC05FCDEBFB3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38:58.686" v="72"/>
          <ac:spMkLst>
            <pc:docMk/>
            <pc:sldMk cId="3064882067" sldId="257"/>
            <ac:spMk id="13" creationId="{1DB7C82F-AB7E-4F0C-B829-FA1B9C415180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39:01.232" v="74"/>
          <ac:spMkLst>
            <pc:docMk/>
            <pc:sldMk cId="3064882067" sldId="257"/>
            <ac:spMk id="14" creationId="{AB45A142-4255-493C-8284-5D566C121B10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38:42.389" v="68"/>
          <ac:spMkLst>
            <pc:docMk/>
            <pc:sldMk cId="3064882067" sldId="257"/>
            <ac:spMk id="15" creationId="{87CC2527-562A-4F69-B487-4371E5B243E7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41:48.903" v="147"/>
          <ac:spMkLst>
            <pc:docMk/>
            <pc:sldMk cId="3064882067" sldId="257"/>
            <ac:spMk id="18" creationId="{87CC2527-562A-4F69-B487-4371E5B243E7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43:21.496" v="155"/>
          <ac:spMkLst>
            <pc:docMk/>
            <pc:sldMk cId="3064882067" sldId="257"/>
            <ac:spMk id="21" creationId="{71B2258F-86CA-4D4D-8270-BC05FCDEBFB3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41:48.872" v="146"/>
          <ac:spMkLst>
            <pc:docMk/>
            <pc:sldMk cId="3064882067" sldId="257"/>
            <ac:spMk id="24" creationId="{0BC9EFE1-D8CB-4668-9980-DB108327A794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0:41:48.872" v="146"/>
          <ac:spMkLst>
            <pc:docMk/>
            <pc:sldMk cId="3064882067" sldId="257"/>
            <ac:spMk id="28" creationId="{77DA6D33-2D62-458C-BF5D-DBF612FD557E}"/>
          </ac:spMkLst>
        </pc:spChg>
        <pc:picChg chg="add del mod">
          <ac:chgData name="Madalina Alina Racovita" userId="S::madalina.racovita@endava.com::87f715d1-fd1e-4dd7-a102-046758f6945e" providerId="AD" clId="Web-{271F0B56-5CC5-2B75-CC0E-E97635C35365}" dt="2019-10-01T10:38:20.608" v="64"/>
          <ac:picMkLst>
            <pc:docMk/>
            <pc:sldMk cId="3064882067" sldId="257"/>
            <ac:picMk id="4" creationId="{4AFB3E4A-E8BD-4EC7-A57D-2BA85845ED1B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0:41:28.310" v="143"/>
          <ac:picMkLst>
            <pc:docMk/>
            <pc:sldMk cId="3064882067" sldId="257"/>
            <ac:picMk id="6" creationId="{DD583732-B463-4367-921A-226CDE7686AA}"/>
          </ac:picMkLst>
        </pc:picChg>
        <pc:picChg chg="add mod">
          <ac:chgData name="Madalina Alina Racovita" userId="S::madalina.racovita@endava.com::87f715d1-fd1e-4dd7-a102-046758f6945e" providerId="AD" clId="Web-{271F0B56-5CC5-2B75-CC0E-E97635C35365}" dt="2019-10-01T10:41:48.903" v="147"/>
          <ac:picMkLst>
            <pc:docMk/>
            <pc:sldMk cId="3064882067" sldId="257"/>
            <ac:picMk id="9" creationId="{239A4377-6A96-4779-B979-1C95A39D6844}"/>
          </ac:picMkLst>
        </pc:picChg>
        <pc:picChg chg="add del">
          <ac:chgData name="Madalina Alina Racovita" userId="S::madalina.racovita@endava.com::87f715d1-fd1e-4dd7-a102-046758f6945e" providerId="AD" clId="Web-{271F0B56-5CC5-2B75-CC0E-E97635C35365}" dt="2019-10-01T10:41:48.872" v="146"/>
          <ac:picMkLst>
            <pc:docMk/>
            <pc:sldMk cId="3064882067" sldId="257"/>
            <ac:picMk id="26" creationId="{7CBAE1BD-B8E4-4029-8AA2-C77E4FED9864}"/>
          </ac:picMkLst>
        </pc:picChg>
        <pc:cxnChg chg="add del">
          <ac:chgData name="Madalina Alina Racovita" userId="S::madalina.racovita@endava.com::87f715d1-fd1e-4dd7-a102-046758f6945e" providerId="AD" clId="Web-{271F0B56-5CC5-2B75-CC0E-E97635C35365}" dt="2019-10-01T10:39:01.232" v="75"/>
          <ac:cxnSpMkLst>
            <pc:docMk/>
            <pc:sldMk cId="3064882067" sldId="257"/>
            <ac:cxnSpMk id="10" creationId="{2D72A2C9-F3CA-4216-8BAD-FA4C970C3C4E}"/>
          </ac:cxnSpMkLst>
        </pc:cxnChg>
        <pc:cxnChg chg="add del">
          <ac:chgData name="Madalina Alina Racovita" userId="S::madalina.racovita@endava.com::87f715d1-fd1e-4dd7-a102-046758f6945e" providerId="AD" clId="Web-{271F0B56-5CC5-2B75-CC0E-E97635C35365}" dt="2019-10-01T10:39:01.232" v="74"/>
          <ac:cxnSpMkLst>
            <pc:docMk/>
            <pc:sldMk cId="3064882067" sldId="257"/>
            <ac:cxnSpMk id="16" creationId="{38FB9660-F42F-4313-BBC4-47C007FE484C}"/>
          </ac:cxnSpMkLst>
        </pc:cxnChg>
        <pc:cxnChg chg="add del">
          <ac:chgData name="Madalina Alina Racovita" userId="S::madalina.racovita@endava.com::87f715d1-fd1e-4dd7-a102-046758f6945e" providerId="AD" clId="Web-{271F0B56-5CC5-2B75-CC0E-E97635C35365}" dt="2019-10-01T10:38:42.389" v="68"/>
          <ac:cxnSpMkLst>
            <pc:docMk/>
            <pc:sldMk cId="3064882067" sldId="257"/>
            <ac:cxnSpMk id="17" creationId="{BCDAEC91-5BCE-4B55-9CC0-43EF94CB734B}"/>
          </ac:cxnSpMkLst>
        </pc:cxnChg>
        <pc:cxnChg chg="add del">
          <ac:chgData name="Madalina Alina Racovita" userId="S::madalina.racovita@endava.com::87f715d1-fd1e-4dd7-a102-046758f6945e" providerId="AD" clId="Web-{271F0B56-5CC5-2B75-CC0E-E97635C35365}" dt="2019-10-01T10:41:48.903" v="147"/>
          <ac:cxnSpMkLst>
            <pc:docMk/>
            <pc:sldMk cId="3064882067" sldId="257"/>
            <ac:cxnSpMk id="19" creationId="{BCDAEC91-5BCE-4B55-9CC0-43EF94CB734B}"/>
          </ac:cxnSpMkLst>
        </pc:cxnChg>
      </pc:sldChg>
      <pc:sldChg chg="addSp delSp modSp new mod setBg modClrScheme delDesignElem chgLayout">
        <pc:chgData name="Madalina Alina Racovita" userId="S::madalina.racovita@endava.com::87f715d1-fd1e-4dd7-a102-046758f6945e" providerId="AD" clId="Web-{271F0B56-5CC5-2B75-CC0E-E97635C35365}" dt="2019-10-01T11:24:47.605" v="992"/>
        <pc:sldMkLst>
          <pc:docMk/>
          <pc:sldMk cId="2338809354" sldId="258"/>
        </pc:sldMkLst>
        <pc:spChg chg="mod ord">
          <ac:chgData name="Madalina Alina Racovita" userId="S::madalina.racovita@endava.com::87f715d1-fd1e-4dd7-a102-046758f6945e" providerId="AD" clId="Web-{271F0B56-5CC5-2B75-CC0E-E97635C35365}" dt="2019-10-01T11:24:47.605" v="992"/>
          <ac:spMkLst>
            <pc:docMk/>
            <pc:sldMk cId="2338809354" sldId="258"/>
            <ac:spMk id="2" creationId="{0B1EB493-8627-4F3C-AE93-F19F30FCC80C}"/>
          </ac:spMkLst>
        </pc:spChg>
        <pc:spChg chg="del mod ord">
          <ac:chgData name="Madalina Alina Racovita" userId="S::madalina.racovita@endava.com::87f715d1-fd1e-4dd7-a102-046758f6945e" providerId="AD" clId="Web-{271F0B56-5CC5-2B75-CC0E-E97635C35365}" dt="2019-10-01T10:44:00.105" v="169"/>
          <ac:spMkLst>
            <pc:docMk/>
            <pc:sldMk cId="2338809354" sldId="258"/>
            <ac:spMk id="3" creationId="{BA9EDC32-FF54-42F7-AF41-97312E6B485D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1:24:47.605" v="992"/>
          <ac:spMkLst>
            <pc:docMk/>
            <pc:sldMk cId="2338809354" sldId="258"/>
            <ac:spMk id="8" creationId="{8D70B121-56F4-4848-B38B-182089D909FA}"/>
          </ac:spMkLst>
        </pc:spChg>
        <pc:spChg chg="add del mod">
          <ac:chgData name="Madalina Alina Racovita" userId="S::madalina.racovita@endava.com::87f715d1-fd1e-4dd7-a102-046758f6945e" providerId="AD" clId="Web-{271F0B56-5CC5-2B75-CC0E-E97635C35365}" dt="2019-10-01T10:44:46.886" v="181"/>
          <ac:spMkLst>
            <pc:docMk/>
            <pc:sldMk cId="2338809354" sldId="258"/>
            <ac:spMk id="9" creationId="{C5E87E39-224F-4931-B60D-ED56DA1C2A13}"/>
          </ac:spMkLst>
        </pc:spChg>
        <pc:spChg chg="add del mod">
          <ac:chgData name="Madalina Alina Racovita" userId="S::madalina.racovita@endava.com::87f715d1-fd1e-4dd7-a102-046758f6945e" providerId="AD" clId="Web-{271F0B56-5CC5-2B75-CC0E-E97635C35365}" dt="2019-10-01T10:44:51.777" v="185"/>
          <ac:spMkLst>
            <pc:docMk/>
            <pc:sldMk cId="2338809354" sldId="258"/>
            <ac:spMk id="11" creationId="{8D2A4AED-44CA-4D02-A864-B8EFC705E47D}"/>
          </ac:spMkLst>
        </pc:spChg>
        <pc:spChg chg="add mod">
          <ac:chgData name="Madalina Alina Racovita" userId="S::madalina.racovita@endava.com::87f715d1-fd1e-4dd7-a102-046758f6945e" providerId="AD" clId="Web-{271F0B56-5CC5-2B75-CC0E-E97635C35365}" dt="2019-10-01T11:10:15.783" v="749" actId="20577"/>
          <ac:spMkLst>
            <pc:docMk/>
            <pc:sldMk cId="2338809354" sldId="258"/>
            <ac:spMk id="12" creationId="{049A7CE1-5262-45EE-B599-802F8F7F034D}"/>
          </ac:spMkLst>
        </pc:spChg>
        <pc:spChg chg="add del mod">
          <ac:chgData name="Madalina Alina Racovita" userId="S::madalina.racovita@endava.com::87f715d1-fd1e-4dd7-a102-046758f6945e" providerId="AD" clId="Web-{271F0B56-5CC5-2B75-CC0E-E97635C35365}" dt="2019-10-01T11:02:47.067" v="401"/>
          <ac:spMkLst>
            <pc:docMk/>
            <pc:sldMk cId="2338809354" sldId="258"/>
            <ac:spMk id="25" creationId="{56FDCA00-8F53-495C-8296-C1BEBE53B948}"/>
          </ac:spMkLst>
        </pc:spChg>
        <pc:picChg chg="add del mod ord">
          <ac:chgData name="Madalina Alina Racovita" userId="S::madalina.racovita@endava.com::87f715d1-fd1e-4dd7-a102-046758f6945e" providerId="AD" clId="Web-{271F0B56-5CC5-2B75-CC0E-E97635C35365}" dt="2019-10-01T11:02:38.161" v="399"/>
          <ac:picMkLst>
            <pc:docMk/>
            <pc:sldMk cId="2338809354" sldId="258"/>
            <ac:picMk id="4" creationId="{A6A241E4-64E1-466E-9EAF-C441194A67E4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03:29.332" v="421"/>
          <ac:picMkLst>
            <pc:docMk/>
            <pc:sldMk cId="2338809354" sldId="258"/>
            <ac:picMk id="6" creationId="{47EC75DE-D35D-44A7-9B89-533CC491C8A3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0:48:20.323" v="251"/>
          <ac:picMkLst>
            <pc:docMk/>
            <pc:sldMk cId="2338809354" sldId="258"/>
            <ac:picMk id="13" creationId="{332E0C5E-6260-4D60-BD85-48B6A9237490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0:55:50.913" v="332"/>
          <ac:picMkLst>
            <pc:docMk/>
            <pc:sldMk cId="2338809354" sldId="258"/>
            <ac:picMk id="15" creationId="{306A4233-73D8-45D9-A888-7DF7385CE229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01:29.989" v="385"/>
          <ac:picMkLst>
            <pc:docMk/>
            <pc:sldMk cId="2338809354" sldId="258"/>
            <ac:picMk id="17" creationId="{B661EE14-F9EE-4A50-B12E-C5F165510946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01:34.692" v="387"/>
          <ac:picMkLst>
            <pc:docMk/>
            <pc:sldMk cId="2338809354" sldId="258"/>
            <ac:picMk id="19" creationId="{539112B1-6879-4233-910B-FDED8913465F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01:32.442" v="386"/>
          <ac:picMkLst>
            <pc:docMk/>
            <pc:sldMk cId="2338809354" sldId="258"/>
            <ac:picMk id="20" creationId="{04279ADE-D1A4-495B-A90B-BD2DA2A6987F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01:36.723" v="388"/>
          <ac:picMkLst>
            <pc:docMk/>
            <pc:sldMk cId="2338809354" sldId="258"/>
            <ac:picMk id="21" creationId="{479BCDC7-EE49-4B97-8F8F-98FB2481F984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0:59:53.740" v="363"/>
          <ac:picMkLst>
            <pc:docMk/>
            <pc:sldMk cId="2338809354" sldId="258"/>
            <ac:picMk id="22" creationId="{2A1AC216-EF32-4BB0-BDA3-A23817F1C77A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0:59:57.412" v="364"/>
          <ac:picMkLst>
            <pc:docMk/>
            <pc:sldMk cId="2338809354" sldId="258"/>
            <ac:picMk id="23" creationId="{10B97C3D-49F2-4A79-943C-4DC12C1B2F98}"/>
          </ac:picMkLst>
        </pc:picChg>
        <pc:cxnChg chg="add del">
          <ac:chgData name="Madalina Alina Racovita" userId="S::madalina.racovita@endava.com::87f715d1-fd1e-4dd7-a102-046758f6945e" providerId="AD" clId="Web-{271F0B56-5CC5-2B75-CC0E-E97635C35365}" dt="2019-10-01T11:24:47.605" v="992"/>
          <ac:cxnSpMkLst>
            <pc:docMk/>
            <pc:sldMk cId="2338809354" sldId="258"/>
            <ac:cxnSpMk id="10" creationId="{2D72A2C9-F3CA-4216-8BAD-FA4C970C3C4E}"/>
          </ac:cxnSpMkLst>
        </pc:cxnChg>
      </pc:sldChg>
      <pc:sldChg chg="addSp delSp modSp new mod setBg modClrScheme chgLayout">
        <pc:chgData name="Madalina Alina Racovita" userId="S::madalina.racovita@endava.com::87f715d1-fd1e-4dd7-a102-046758f6945e" providerId="AD" clId="Web-{271F0B56-5CC5-2B75-CC0E-E97635C35365}" dt="2019-10-01T11:38:53.396" v="1103" actId="1076"/>
        <pc:sldMkLst>
          <pc:docMk/>
          <pc:sldMk cId="2933540638" sldId="259"/>
        </pc:sldMkLst>
        <pc:spChg chg="del mod ord">
          <ac:chgData name="Madalina Alina Racovita" userId="S::madalina.racovita@endava.com::87f715d1-fd1e-4dd7-a102-046758f6945e" providerId="AD" clId="Web-{271F0B56-5CC5-2B75-CC0E-E97635C35365}" dt="2019-10-01T11:11:52.813" v="754"/>
          <ac:spMkLst>
            <pc:docMk/>
            <pc:sldMk cId="2933540638" sldId="259"/>
            <ac:spMk id="2" creationId="{70EBA566-101F-40C3-BF88-92EBC7D87BAC}"/>
          </ac:spMkLst>
        </pc:spChg>
        <pc:spChg chg="del mod ord">
          <ac:chgData name="Madalina Alina Racovita" userId="S::madalina.racovita@endava.com::87f715d1-fd1e-4dd7-a102-046758f6945e" providerId="AD" clId="Web-{271F0B56-5CC5-2B75-CC0E-E97635C35365}" dt="2019-10-01T11:11:50.532" v="752"/>
          <ac:spMkLst>
            <pc:docMk/>
            <pc:sldMk cId="2933540638" sldId="259"/>
            <ac:spMk id="3" creationId="{E75E25A6-1772-499C-A529-FD1272CF7FA2}"/>
          </ac:spMkLst>
        </pc:spChg>
        <pc:spChg chg="add del mod">
          <ac:chgData name="Madalina Alina Racovita" userId="S::madalina.racovita@endava.com::87f715d1-fd1e-4dd7-a102-046758f6945e" providerId="AD" clId="Web-{271F0B56-5CC5-2B75-CC0E-E97635C35365}" dt="2019-10-01T11:25:28.277" v="1002"/>
          <ac:spMkLst>
            <pc:docMk/>
            <pc:sldMk cId="2933540638" sldId="259"/>
            <ac:spMk id="8" creationId="{BBF0C8D7-FE5E-4EC1-BEB3-F03F05EF26EE}"/>
          </ac:spMkLst>
        </pc:spChg>
        <pc:spChg chg="add del mod">
          <ac:chgData name="Madalina Alina Racovita" userId="S::madalina.racovita@endava.com::87f715d1-fd1e-4dd7-a102-046758f6945e" providerId="AD" clId="Web-{271F0B56-5CC5-2B75-CC0E-E97635C35365}" dt="2019-10-01T11:25:28.277" v="999"/>
          <ac:spMkLst>
            <pc:docMk/>
            <pc:sldMk cId="2933540638" sldId="259"/>
            <ac:spMk id="19" creationId="{A890156A-1DEB-4850-A5DF-361338838E65}"/>
          </ac:spMkLst>
        </pc:spChg>
        <pc:spChg chg="add del mod">
          <ac:chgData name="Madalina Alina Racovita" userId="S::madalina.racovita@endava.com::87f715d1-fd1e-4dd7-a102-046758f6945e" providerId="AD" clId="Web-{271F0B56-5CC5-2B75-CC0E-E97635C35365}" dt="2019-10-01T11:25:40.683" v="1008"/>
          <ac:spMkLst>
            <pc:docMk/>
            <pc:sldMk cId="2933540638" sldId="259"/>
            <ac:spMk id="20" creationId="{C4612CC0-16E7-4211-B9FD-A9FB1C6D2E8B}"/>
          </ac:spMkLst>
        </pc:spChg>
        <pc:spChg chg="add del mod">
          <ac:chgData name="Madalina Alina Racovita" userId="S::madalina.racovita@endava.com::87f715d1-fd1e-4dd7-a102-046758f6945e" providerId="AD" clId="Web-{271F0B56-5CC5-2B75-CC0E-E97635C35365}" dt="2019-10-01T11:28:53.244" v="1041"/>
          <ac:spMkLst>
            <pc:docMk/>
            <pc:sldMk cId="2933540638" sldId="259"/>
            <ac:spMk id="22" creationId="{7548EF3C-D5C1-47FB-84BB-FCDC7B1F027A}"/>
          </ac:spMkLst>
        </pc:spChg>
        <pc:spChg chg="add del">
          <ac:chgData name="Madalina Alina Racovita" userId="S::madalina.racovita@endava.com::87f715d1-fd1e-4dd7-a102-046758f6945e" providerId="AD" clId="Web-{271F0B56-5CC5-2B75-CC0E-E97635C35365}" dt="2019-10-01T11:28:53.244" v="1041"/>
          <ac:spMkLst>
            <pc:docMk/>
            <pc:sldMk cId="2933540638" sldId="259"/>
            <ac:spMk id="24" creationId="{4351DFE5-F63D-4BE0-BDA9-E3EB88F01AA5}"/>
          </ac:spMkLst>
        </pc:spChg>
        <pc:spChg chg="add mod">
          <ac:chgData name="Madalina Alina Racovita" userId="S::madalina.racovita@endava.com::87f715d1-fd1e-4dd7-a102-046758f6945e" providerId="AD" clId="Web-{271F0B56-5CC5-2B75-CC0E-E97635C35365}" dt="2019-10-01T11:38:53.396" v="1103" actId="1076"/>
          <ac:spMkLst>
            <pc:docMk/>
            <pc:sldMk cId="2933540638" sldId="259"/>
            <ac:spMk id="168" creationId="{8A8615FC-35D5-4C3D-90EB-E4D593A8ED5A}"/>
          </ac:spMkLst>
        </pc:spChg>
        <pc:graphicFrameChg chg="add mod modGraphic">
          <ac:chgData name="Madalina Alina Racovita" userId="S::madalina.racovita@endava.com::87f715d1-fd1e-4dd7-a102-046758f6945e" providerId="AD" clId="Web-{271F0B56-5CC5-2B75-CC0E-E97635C35365}" dt="2019-10-01T11:38:14.365" v="1100" actId="1076"/>
          <ac:graphicFrameMkLst>
            <pc:docMk/>
            <pc:sldMk cId="2933540638" sldId="259"/>
            <ac:graphicFrameMk id="31" creationId="{3D0A9675-40BF-4516-93B0-4D20F079C703}"/>
          </ac:graphicFrameMkLst>
        </pc:graphicFrameChg>
        <pc:picChg chg="add del mod">
          <ac:chgData name="Madalina Alina Racovita" userId="S::madalina.racovita@endava.com::87f715d1-fd1e-4dd7-a102-046758f6945e" providerId="AD" clId="Web-{271F0B56-5CC5-2B75-CC0E-E97635C35365}" dt="2019-10-01T11:12:18.407" v="768"/>
          <ac:picMkLst>
            <pc:docMk/>
            <pc:sldMk cId="2933540638" sldId="259"/>
            <ac:picMk id="4" creationId="{14CA78C6-DF9A-4BA8-8473-591017FA78F1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25:24.667" v="998"/>
          <ac:picMkLst>
            <pc:docMk/>
            <pc:sldMk cId="2933540638" sldId="259"/>
            <ac:picMk id="6" creationId="{E9402794-49F2-44D6-BE6A-89D2CA335365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25:28.277" v="1001"/>
          <ac:picMkLst>
            <pc:docMk/>
            <pc:sldMk cId="2933540638" sldId="259"/>
            <ac:picMk id="9" creationId="{D98DBA91-13B9-4F70-A845-0EBA44F7A959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17:25.639" v="883"/>
          <ac:picMkLst>
            <pc:docMk/>
            <pc:sldMk cId="2933540638" sldId="259"/>
            <ac:picMk id="11" creationId="{F776EDEE-3188-41B4-9B87-FA0CB777A578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18:34.514" v="889"/>
          <ac:picMkLst>
            <pc:docMk/>
            <pc:sldMk cId="2933540638" sldId="259"/>
            <ac:picMk id="13" creationId="{95189441-7E1F-4024-9DA7-AD31A8B92331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18:56.685" v="891"/>
          <ac:picMkLst>
            <pc:docMk/>
            <pc:sldMk cId="2933540638" sldId="259"/>
            <ac:picMk id="15" creationId="{71181C0D-D85C-47BC-BB34-2F01427C5508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25:28.277" v="1000"/>
          <ac:picMkLst>
            <pc:docMk/>
            <pc:sldMk cId="2933540638" sldId="259"/>
            <ac:picMk id="17" creationId="{9F51B957-D0F1-4142-B9EE-1716D59FB969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26:27.229" v="1013"/>
          <ac:picMkLst>
            <pc:docMk/>
            <pc:sldMk cId="2933540638" sldId="259"/>
            <ac:picMk id="23" creationId="{8D45BB5E-746F-4C8A-9BE3-80D759C1614B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26:36.682" v="1016"/>
          <ac:picMkLst>
            <pc:docMk/>
            <pc:sldMk cId="2933540638" sldId="259"/>
            <ac:picMk id="25" creationId="{62D18A3A-AABB-4A26-AEC2-41B602511403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27:07.182" v="1018"/>
          <ac:picMkLst>
            <pc:docMk/>
            <pc:sldMk cId="2933540638" sldId="259"/>
            <ac:picMk id="27" creationId="{4601CECC-018D-413C-AAE9-05A21E8FBB54}"/>
          </ac:picMkLst>
        </pc:picChg>
        <pc:picChg chg="add del">
          <ac:chgData name="Madalina Alina Racovita" userId="S::madalina.racovita@endava.com::87f715d1-fd1e-4dd7-a102-046758f6945e" providerId="AD" clId="Web-{271F0B56-5CC5-2B75-CC0E-E97635C35365}" dt="2019-10-01T11:28:53.244" v="1041"/>
          <ac:picMkLst>
            <pc:docMk/>
            <pc:sldMk cId="2933540638" sldId="259"/>
            <ac:picMk id="29" creationId="{3AA16612-ACD2-4A16-8F2B-4514FD6BF28F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30:48.196" v="1055"/>
          <ac:picMkLst>
            <pc:docMk/>
            <pc:sldMk cId="2933540638" sldId="259"/>
            <ac:picMk id="162" creationId="{48195CE9-3773-4018-95C7-DFCCC354914A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35:39.319" v="1080"/>
          <ac:picMkLst>
            <pc:docMk/>
            <pc:sldMk cId="2933540638" sldId="259"/>
            <ac:picMk id="164" creationId="{1FA8A052-EED8-4906-B971-0ED70E4848E1}"/>
          </ac:picMkLst>
        </pc:picChg>
        <pc:picChg chg="add del mod">
          <ac:chgData name="Madalina Alina Racovita" userId="S::madalina.racovita@endava.com::87f715d1-fd1e-4dd7-a102-046758f6945e" providerId="AD" clId="Web-{271F0B56-5CC5-2B75-CC0E-E97635C35365}" dt="2019-10-01T11:32:03.024" v="1067"/>
          <ac:picMkLst>
            <pc:docMk/>
            <pc:sldMk cId="2933540638" sldId="259"/>
            <ac:picMk id="166" creationId="{57ECE835-006A-4E0D-9523-864D8786494A}"/>
          </ac:picMkLst>
        </pc:picChg>
        <pc:picChg chg="add mod">
          <ac:chgData name="Madalina Alina Racovita" userId="S::madalina.racovita@endava.com::87f715d1-fd1e-4dd7-a102-046758f6945e" providerId="AD" clId="Web-{271F0B56-5CC5-2B75-CC0E-E97635C35365}" dt="2019-10-01T11:36:48.100" v="1094" actId="1076"/>
          <ac:picMkLst>
            <pc:docMk/>
            <pc:sldMk cId="2933540638" sldId="259"/>
            <ac:picMk id="217" creationId="{F2412D86-C640-447E-96BC-C0953AC43999}"/>
          </ac:picMkLst>
        </pc:picChg>
      </pc:sldChg>
      <pc:sldChg chg="new">
        <pc:chgData name="Madalina Alina Racovita" userId="S::madalina.racovita@endava.com::87f715d1-fd1e-4dd7-a102-046758f6945e" providerId="AD" clId="Web-{271F0B56-5CC5-2B75-CC0E-E97635C35365}" dt="2019-10-01T11:39:35.786" v="1104"/>
        <pc:sldMkLst>
          <pc:docMk/>
          <pc:sldMk cId="1980061761" sldId="260"/>
        </pc:sldMkLst>
      </pc:sldChg>
      <pc:sldChg chg="modSp add replId">
        <pc:chgData name="Madalina Alina Racovita" userId="S::madalina.racovita@endava.com::87f715d1-fd1e-4dd7-a102-046758f6945e" providerId="AD" clId="Web-{271F0B56-5CC5-2B75-CC0E-E97635C35365}" dt="2019-10-01T11:47:51.033" v="1123" actId="1076"/>
        <pc:sldMkLst>
          <pc:docMk/>
          <pc:sldMk cId="1081097982" sldId="261"/>
        </pc:sldMkLst>
        <pc:spChg chg="mod">
          <ac:chgData name="Madalina Alina Racovita" userId="S::madalina.racovita@endava.com::87f715d1-fd1e-4dd7-a102-046758f6945e" providerId="AD" clId="Web-{271F0B56-5CC5-2B75-CC0E-E97635C35365}" dt="2019-10-01T11:47:47.096" v="1122" actId="1076"/>
          <ac:spMkLst>
            <pc:docMk/>
            <pc:sldMk cId="1081097982" sldId="261"/>
            <ac:spMk id="168" creationId="{8A8615FC-35D5-4C3D-90EB-E4D593A8ED5A}"/>
          </ac:spMkLst>
        </pc:spChg>
        <pc:picChg chg="mod">
          <ac:chgData name="Madalina Alina Racovita" userId="S::madalina.racovita@endava.com::87f715d1-fd1e-4dd7-a102-046758f6945e" providerId="AD" clId="Web-{271F0B56-5CC5-2B75-CC0E-E97635C35365}" dt="2019-10-01T11:47:51.033" v="1123" actId="1076"/>
          <ac:picMkLst>
            <pc:docMk/>
            <pc:sldMk cId="1081097982" sldId="261"/>
            <ac:picMk id="217" creationId="{F2412D86-C640-447E-96BC-C0953AC43999}"/>
          </ac:picMkLst>
        </pc:picChg>
      </pc:sldChg>
      <pc:sldChg chg="modSp add replId">
        <pc:chgData name="Madalina Alina Racovita" userId="S::madalina.racovita@endava.com::87f715d1-fd1e-4dd7-a102-046758f6945e" providerId="AD" clId="Web-{271F0B56-5CC5-2B75-CC0E-E97635C35365}" dt="2019-10-01T11:47:09.627" v="1117" actId="1076"/>
        <pc:sldMkLst>
          <pc:docMk/>
          <pc:sldMk cId="3609495000" sldId="262"/>
        </pc:sldMkLst>
        <pc:spChg chg="mod">
          <ac:chgData name="Madalina Alina Racovita" userId="S::madalina.racovita@endava.com::87f715d1-fd1e-4dd7-a102-046758f6945e" providerId="AD" clId="Web-{271F0B56-5CC5-2B75-CC0E-E97635C35365}" dt="2019-10-01T11:47:03.346" v="1116" actId="14100"/>
          <ac:spMkLst>
            <pc:docMk/>
            <pc:sldMk cId="3609495000" sldId="262"/>
            <ac:spMk id="168" creationId="{8A8615FC-35D5-4C3D-90EB-E4D593A8ED5A}"/>
          </ac:spMkLst>
        </pc:spChg>
        <pc:graphicFrameChg chg="mod">
          <ac:chgData name="Madalina Alina Racovita" userId="S::madalina.racovita@endava.com::87f715d1-fd1e-4dd7-a102-046758f6945e" providerId="AD" clId="Web-{271F0B56-5CC5-2B75-CC0E-E97635C35365}" dt="2019-10-01T11:47:00.612" v="1115" actId="1076"/>
          <ac:graphicFrameMkLst>
            <pc:docMk/>
            <pc:sldMk cId="3609495000" sldId="262"/>
            <ac:graphicFrameMk id="31" creationId="{3D0A9675-40BF-4516-93B0-4D20F079C703}"/>
          </ac:graphicFrameMkLst>
        </pc:graphicFrameChg>
        <pc:picChg chg="mod">
          <ac:chgData name="Madalina Alina Racovita" userId="S::madalina.racovita@endava.com::87f715d1-fd1e-4dd7-a102-046758f6945e" providerId="AD" clId="Web-{271F0B56-5CC5-2B75-CC0E-E97635C35365}" dt="2019-10-01T11:47:09.627" v="1117" actId="1076"/>
          <ac:picMkLst>
            <pc:docMk/>
            <pc:sldMk cId="3609495000" sldId="262"/>
            <ac:picMk id="217" creationId="{F2412D86-C640-447E-96BC-C0953AC43999}"/>
          </ac:picMkLst>
        </pc:picChg>
      </pc:sldChg>
      <pc:sldChg chg="modSp add replId">
        <pc:chgData name="Madalina Alina Racovita" userId="S::madalina.racovita@endava.com::87f715d1-fd1e-4dd7-a102-046758f6945e" providerId="AD" clId="Web-{271F0B56-5CC5-2B75-CC0E-E97635C35365}" dt="2019-10-01T11:47:25.596" v="1119" actId="1076"/>
        <pc:sldMkLst>
          <pc:docMk/>
          <pc:sldMk cId="1841858050" sldId="263"/>
        </pc:sldMkLst>
        <pc:spChg chg="mod">
          <ac:chgData name="Madalina Alina Racovita" userId="S::madalina.racovita@endava.com::87f715d1-fd1e-4dd7-a102-046758f6945e" providerId="AD" clId="Web-{271F0B56-5CC5-2B75-CC0E-E97635C35365}" dt="2019-10-01T11:47:21.533" v="1118" actId="1076"/>
          <ac:spMkLst>
            <pc:docMk/>
            <pc:sldMk cId="1841858050" sldId="263"/>
            <ac:spMk id="168" creationId="{8A8615FC-35D5-4C3D-90EB-E4D593A8ED5A}"/>
          </ac:spMkLst>
        </pc:spChg>
        <pc:picChg chg="mod">
          <ac:chgData name="Madalina Alina Racovita" userId="S::madalina.racovita@endava.com::87f715d1-fd1e-4dd7-a102-046758f6945e" providerId="AD" clId="Web-{271F0B56-5CC5-2B75-CC0E-E97635C35365}" dt="2019-10-01T11:47:25.596" v="1119" actId="1076"/>
          <ac:picMkLst>
            <pc:docMk/>
            <pc:sldMk cId="1841858050" sldId="263"/>
            <ac:picMk id="217" creationId="{F2412D86-C640-447E-96BC-C0953AC43999}"/>
          </ac:picMkLst>
        </pc:picChg>
      </pc:sldChg>
      <pc:sldChg chg="modSp add replId">
        <pc:chgData name="Madalina Alina Racovita" userId="S::madalina.racovita@endava.com::87f715d1-fd1e-4dd7-a102-046758f6945e" providerId="AD" clId="Web-{271F0B56-5CC5-2B75-CC0E-E97635C35365}" dt="2019-10-01T11:47:37.033" v="1121" actId="1076"/>
        <pc:sldMkLst>
          <pc:docMk/>
          <pc:sldMk cId="2247015957" sldId="264"/>
        </pc:sldMkLst>
        <pc:spChg chg="mod">
          <ac:chgData name="Madalina Alina Racovita" userId="S::madalina.racovita@endava.com::87f715d1-fd1e-4dd7-a102-046758f6945e" providerId="AD" clId="Web-{271F0B56-5CC5-2B75-CC0E-E97635C35365}" dt="2019-10-01T11:47:32.424" v="1120" actId="1076"/>
          <ac:spMkLst>
            <pc:docMk/>
            <pc:sldMk cId="2247015957" sldId="264"/>
            <ac:spMk id="168" creationId="{8A8615FC-35D5-4C3D-90EB-E4D593A8ED5A}"/>
          </ac:spMkLst>
        </pc:spChg>
        <pc:picChg chg="mod">
          <ac:chgData name="Madalina Alina Racovita" userId="S::madalina.racovita@endava.com::87f715d1-fd1e-4dd7-a102-046758f6945e" providerId="AD" clId="Web-{271F0B56-5CC5-2B75-CC0E-E97635C35365}" dt="2019-10-01T11:47:37.033" v="1121" actId="1076"/>
          <ac:picMkLst>
            <pc:docMk/>
            <pc:sldMk cId="2247015957" sldId="264"/>
            <ac:picMk id="217" creationId="{F2412D86-C640-447E-96BC-C0953AC43999}"/>
          </ac:picMkLst>
        </pc:picChg>
      </pc:sldChg>
      <pc:sldMasterChg chg="del delSldLayout">
        <pc:chgData name="Madalina Alina Racovita" userId="S::madalina.racovita@endava.com::87f715d1-fd1e-4dd7-a102-046758f6945e" providerId="AD" clId="Web-{271F0B56-5CC5-2B75-CC0E-E97635C35365}" dt="2019-10-01T10:35:05.812" v="18"/>
        <pc:sldMasterMkLst>
          <pc:docMk/>
          <pc:sldMasterMk cId="2460954070" sldId="2147483660"/>
        </pc:sldMasterMkLst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dalina Alina Racovita" userId="S::madalina.racovita@endava.com::87f715d1-fd1e-4dd7-a102-046758f6945e" providerId="AD" clId="Web-{271F0B56-5CC5-2B75-CC0E-E97635C35365}" dt="2019-10-01T10:35:05.812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0:35:09.375" v="19"/>
        <pc:sldMasterMkLst>
          <pc:docMk/>
          <pc:sldMasterMk cId="347762459" sldId="2147483672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628496800" sldId="214748367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545738996" sldId="214748367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127857937" sldId="214748367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2064481324" sldId="214748367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3520942663" sldId="214748367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1851556444" sldId="214748367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1007862496" sldId="214748367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238025056" sldId="214748368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2996832695" sldId="214748368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3943147972" sldId="214748368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09.375" v="19"/>
          <pc:sldLayoutMkLst>
            <pc:docMk/>
            <pc:sldMasterMk cId="347762459" sldId="2147483672"/>
            <pc:sldLayoutMk cId="272022561" sldId="2147483683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0:35:10.984" v="20"/>
        <pc:sldMasterMkLst>
          <pc:docMk/>
          <pc:sldMasterMk cId="2792194617" sldId="2147483684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3870085496" sldId="214748368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1601378178" sldId="214748368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460585045" sldId="214748368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2222324624" sldId="214748368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3870898037" sldId="214748368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193994853" sldId="214748369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39885692" sldId="214748369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346851849" sldId="214748369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278009772" sldId="214748369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3654126266" sldId="214748369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0.984" v="20"/>
          <pc:sldLayoutMkLst>
            <pc:docMk/>
            <pc:sldMasterMk cId="2792194617" sldId="2147483684"/>
            <pc:sldLayoutMk cId="771778464" sldId="2147483695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0:35:13.359" v="21"/>
        <pc:sldMasterMkLst>
          <pc:docMk/>
          <pc:sldMasterMk cId="2937079995" sldId="2147483696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1981941112" sldId="214748369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303400809" sldId="214748369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2939841147" sldId="214748369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960305180" sldId="214748370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56152580" sldId="214748370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3596749646" sldId="214748370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4105845284" sldId="214748370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1266409995" sldId="214748370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2324296076" sldId="214748370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2260886479" sldId="214748370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13.359" v="21"/>
          <pc:sldLayoutMkLst>
            <pc:docMk/>
            <pc:sldMasterMk cId="2937079995" sldId="2147483696"/>
            <pc:sldLayoutMk cId="2112865706" sldId="2147483707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0:35:20.406" v="22"/>
        <pc:sldMasterMkLst>
          <pc:docMk/>
          <pc:sldMasterMk cId="3277161245" sldId="2147483708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3785123070" sldId="214748370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1456543745" sldId="214748371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3670464706" sldId="214748371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3907287450" sldId="214748371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1336668471" sldId="214748371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957041378" sldId="214748371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3659405506" sldId="214748371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1354065724" sldId="214748371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2535547107" sldId="214748371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2111234801" sldId="214748371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658456754" sldId="214748371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3397465409" sldId="214748372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4225422609" sldId="214748372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1311055532" sldId="214748372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1545874792" sldId="214748372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207662057" sldId="214748372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35:20.406" v="22"/>
          <pc:sldLayoutMkLst>
            <pc:docMk/>
            <pc:sldMasterMk cId="3277161245" sldId="2147483708"/>
            <pc:sldLayoutMk cId="2818816870" sldId="2147483725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0:43:21.496" v="155"/>
        <pc:sldMasterMkLst>
          <pc:docMk/>
          <pc:sldMasterMk cId="1758097238" sldId="2147483726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4261019503" sldId="214748372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1046464372" sldId="214748372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614319745" sldId="214748372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3019801020" sldId="214748373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3890360430" sldId="214748373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102822400" sldId="214748373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204261121" sldId="214748373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4275847147" sldId="214748373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360782008" sldId="214748373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1652002224" sldId="214748373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0:43:21.496" v="155"/>
          <pc:sldLayoutMkLst>
            <pc:docMk/>
            <pc:sldMasterMk cId="1758097238" sldId="2147483726"/>
            <pc:sldLayoutMk cId="393694641" sldId="2147483737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1:24:47.605" v="992"/>
        <pc:sldMasterMkLst>
          <pc:docMk/>
          <pc:sldMasterMk cId="2585372036" sldId="2147483738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2965293856" sldId="214748373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2078160917" sldId="214748374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3501223187" sldId="214748374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540561254" sldId="214748374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1900944018" sldId="214748374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2182423976" sldId="214748374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3667325322" sldId="214748374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1304392588" sldId="214748374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1582249560" sldId="214748374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3138111398" sldId="214748374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2585372036" sldId="2147483738"/>
            <pc:sldLayoutMk cId="1102781241" sldId="2147483749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1:24:47.605" v="992"/>
        <pc:sldMasterMkLst>
          <pc:docMk/>
          <pc:sldMasterMk cId="3913191704" sldId="2147483750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3214442327" sldId="214748375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596532550" sldId="214748375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4147763075" sldId="214748375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4191212740" sldId="214748375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300593164" sldId="214748375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1800231779" sldId="214748375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2849167127" sldId="214748375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1047383079" sldId="214748375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433912933" sldId="214748375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3486047558" sldId="214748376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7.605" v="992"/>
          <pc:sldLayoutMkLst>
            <pc:docMk/>
            <pc:sldMasterMk cId="3913191704" sldId="2147483750"/>
            <pc:sldLayoutMk cId="1422079599" sldId="2147483761"/>
          </pc:sldLayoutMkLst>
        </pc:sldLayoutChg>
      </pc:sldMasterChg>
      <pc:sldMasterChg chg="add del addSldLayout delSldLayout modSldLayout">
        <pc:chgData name="Madalina Alina Racovita" userId="S::madalina.racovita@endava.com::87f715d1-fd1e-4dd7-a102-046758f6945e" providerId="AD" clId="Web-{271F0B56-5CC5-2B75-CC0E-E97635C35365}" dt="2019-10-01T11:24:44.855" v="991"/>
        <pc:sldMasterMkLst>
          <pc:docMk/>
          <pc:sldMasterMk cId="1642859298" sldId="2147483762"/>
        </pc:sldMasterMkLst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2495298657" sldId="2147483763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1532479172" sldId="2147483764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3144326018" sldId="2147483765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1898578969" sldId="2147483766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4236498223" sldId="2147483767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3496325567" sldId="2147483768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2067283518" sldId="2147483769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3063925993" sldId="2147483770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2965719932" sldId="2147483771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2041936231" sldId="2147483772"/>
          </pc:sldLayoutMkLst>
        </pc:sldLayoutChg>
        <pc:sldLayoutChg chg="add del mod replId">
          <pc:chgData name="Madalina Alina Racovita" userId="S::madalina.racovita@endava.com::87f715d1-fd1e-4dd7-a102-046758f6945e" providerId="AD" clId="Web-{271F0B56-5CC5-2B75-CC0E-E97635C35365}" dt="2019-10-01T11:24:44.855" v="991"/>
          <pc:sldLayoutMkLst>
            <pc:docMk/>
            <pc:sldMasterMk cId="1642859298" sldId="2147483762"/>
            <pc:sldLayoutMk cId="3755238699" sldId="2147483773"/>
          </pc:sldLayoutMkLst>
        </pc:sldLayoutChg>
      </pc:sldMasterChg>
    </pc:docChg>
  </pc:docChgLst>
  <pc:docChgLst>
    <pc:chgData name="Stefana Cioban" userId="e6704297-09a2-4207-b7da-e5276e5648a9" providerId="ADAL" clId="{3E077B56-9AEB-4095-87B3-EC051667FC7D}"/>
    <pc:docChg chg="undo custSel mod addSld delSld modSld sldOrd">
      <pc:chgData name="Stefana Cioban" userId="e6704297-09a2-4207-b7da-e5276e5648a9" providerId="ADAL" clId="{3E077B56-9AEB-4095-87B3-EC051667FC7D}" dt="2020-12-10T09:53:28.128" v="2272" actId="478"/>
      <pc:docMkLst>
        <pc:docMk/>
      </pc:docMkLst>
      <pc:sldChg chg="modSp mod">
        <pc:chgData name="Stefana Cioban" userId="e6704297-09a2-4207-b7da-e5276e5648a9" providerId="ADAL" clId="{3E077B56-9AEB-4095-87B3-EC051667FC7D}" dt="2020-12-10T09:53:02.113" v="2271" actId="20577"/>
        <pc:sldMkLst>
          <pc:docMk/>
          <pc:sldMk cId="2338809354" sldId="258"/>
        </pc:sldMkLst>
        <pc:spChg chg="mod">
          <ac:chgData name="Stefana Cioban" userId="e6704297-09a2-4207-b7da-e5276e5648a9" providerId="ADAL" clId="{3E077B56-9AEB-4095-87B3-EC051667FC7D}" dt="2020-12-10T09:53:02.113" v="2271" actId="20577"/>
          <ac:spMkLst>
            <pc:docMk/>
            <pc:sldMk cId="2338809354" sldId="258"/>
            <ac:spMk id="12" creationId="{049A7CE1-5262-45EE-B599-802F8F7F034D}"/>
          </ac:spMkLst>
        </pc:spChg>
      </pc:sldChg>
      <pc:sldChg chg="modSp del mod">
        <pc:chgData name="Stefana Cioban" userId="e6704297-09a2-4207-b7da-e5276e5648a9" providerId="ADAL" clId="{3E077B56-9AEB-4095-87B3-EC051667FC7D}" dt="2020-12-08T07:59:30.471" v="74" actId="47"/>
        <pc:sldMkLst>
          <pc:docMk/>
          <pc:sldMk cId="3501336322" sldId="391"/>
        </pc:sldMkLst>
        <pc:spChg chg="mod">
          <ac:chgData name="Stefana Cioban" userId="e6704297-09a2-4207-b7da-e5276e5648a9" providerId="ADAL" clId="{3E077B56-9AEB-4095-87B3-EC051667FC7D}" dt="2020-12-08T07:51:04.316" v="69" actId="2710"/>
          <ac:spMkLst>
            <pc:docMk/>
            <pc:sldMk cId="3501336322" sldId="391"/>
            <ac:spMk id="4" creationId="{EE07F03E-D259-4823-A5F3-7E85B2A9D5B3}"/>
          </ac:spMkLst>
        </pc:spChg>
      </pc:sldChg>
      <pc:sldChg chg="modSp mod">
        <pc:chgData name="Stefana Cioban" userId="e6704297-09a2-4207-b7da-e5276e5648a9" providerId="ADAL" clId="{3E077B56-9AEB-4095-87B3-EC051667FC7D}" dt="2020-12-10T07:42:01.383" v="229" actId="20577"/>
        <pc:sldMkLst>
          <pc:docMk/>
          <pc:sldMk cId="2143255183" sldId="398"/>
        </pc:sldMkLst>
        <pc:spChg chg="mod">
          <ac:chgData name="Stefana Cioban" userId="e6704297-09a2-4207-b7da-e5276e5648a9" providerId="ADAL" clId="{3E077B56-9AEB-4095-87B3-EC051667FC7D}" dt="2020-12-10T07:42:01.383" v="229" actId="20577"/>
          <ac:spMkLst>
            <pc:docMk/>
            <pc:sldMk cId="2143255183" sldId="398"/>
            <ac:spMk id="4" creationId="{F938EAC0-0785-4BF9-8BE0-E2ACF7411DD4}"/>
          </ac:spMkLst>
        </pc:spChg>
      </pc:sldChg>
      <pc:sldChg chg="modSp mod">
        <pc:chgData name="Stefana Cioban" userId="e6704297-09a2-4207-b7da-e5276e5648a9" providerId="ADAL" clId="{3E077B56-9AEB-4095-87B3-EC051667FC7D}" dt="2020-12-08T07:49:01.882" v="51" actId="20577"/>
        <pc:sldMkLst>
          <pc:docMk/>
          <pc:sldMk cId="2080119666" sldId="410"/>
        </pc:sldMkLst>
        <pc:spChg chg="mod">
          <ac:chgData name="Stefana Cioban" userId="e6704297-09a2-4207-b7da-e5276e5648a9" providerId="ADAL" clId="{3E077B56-9AEB-4095-87B3-EC051667FC7D}" dt="2020-12-08T07:49:01.882" v="51" actId="20577"/>
          <ac:spMkLst>
            <pc:docMk/>
            <pc:sldMk cId="2080119666" sldId="410"/>
            <ac:spMk id="4" creationId="{F938EAC0-0785-4BF9-8BE0-E2ACF7411DD4}"/>
          </ac:spMkLst>
        </pc:spChg>
      </pc:sldChg>
      <pc:sldChg chg="modSp">
        <pc:chgData name="Stefana Cioban" userId="e6704297-09a2-4207-b7da-e5276e5648a9" providerId="ADAL" clId="{3E077B56-9AEB-4095-87B3-EC051667FC7D}" dt="2020-12-08T07:49:34.901" v="53" actId="20578"/>
        <pc:sldMkLst>
          <pc:docMk/>
          <pc:sldMk cId="1534201817" sldId="411"/>
        </pc:sldMkLst>
        <pc:spChg chg="mod">
          <ac:chgData name="Stefana Cioban" userId="e6704297-09a2-4207-b7da-e5276e5648a9" providerId="ADAL" clId="{3E077B56-9AEB-4095-87B3-EC051667FC7D}" dt="2020-12-08T07:49:34.901" v="53" actId="20578"/>
          <ac:spMkLst>
            <pc:docMk/>
            <pc:sldMk cId="1534201817" sldId="411"/>
            <ac:spMk id="4" creationId="{F938EAC0-0785-4BF9-8BE0-E2ACF7411DD4}"/>
          </ac:spMkLst>
        </pc:spChg>
      </pc:sldChg>
      <pc:sldChg chg="addSp modSp mod modAnim">
        <pc:chgData name="Stefana Cioban" userId="e6704297-09a2-4207-b7da-e5276e5648a9" providerId="ADAL" clId="{3E077B56-9AEB-4095-87B3-EC051667FC7D}" dt="2020-12-10T08:22:52.068" v="307" actId="1076"/>
        <pc:sldMkLst>
          <pc:docMk/>
          <pc:sldMk cId="3387521448" sldId="412"/>
        </pc:sldMkLst>
        <pc:spChg chg="mod">
          <ac:chgData name="Stefana Cioban" userId="e6704297-09a2-4207-b7da-e5276e5648a9" providerId="ADAL" clId="{3E077B56-9AEB-4095-87B3-EC051667FC7D}" dt="2020-12-10T08:22:52.068" v="307" actId="1076"/>
          <ac:spMkLst>
            <pc:docMk/>
            <pc:sldMk cId="3387521448" sldId="412"/>
            <ac:spMk id="6" creationId="{4F8E018C-13D0-42FB-8AC5-13F4603B8A68}"/>
          </ac:spMkLst>
        </pc:spChg>
        <pc:spChg chg="mod">
          <ac:chgData name="Stefana Cioban" userId="e6704297-09a2-4207-b7da-e5276e5648a9" providerId="ADAL" clId="{3E077B56-9AEB-4095-87B3-EC051667FC7D}" dt="2020-12-10T08:22:52.068" v="307" actId="1076"/>
          <ac:spMkLst>
            <pc:docMk/>
            <pc:sldMk cId="3387521448" sldId="412"/>
            <ac:spMk id="7" creationId="{AAE262AE-3016-4E19-B235-C9E9240A53E0}"/>
          </ac:spMkLst>
        </pc:spChg>
        <pc:spChg chg="mod">
          <ac:chgData name="Stefana Cioban" userId="e6704297-09a2-4207-b7da-e5276e5648a9" providerId="ADAL" clId="{3E077B56-9AEB-4095-87B3-EC051667FC7D}" dt="2020-12-10T08:22:52.068" v="307" actId="1076"/>
          <ac:spMkLst>
            <pc:docMk/>
            <pc:sldMk cId="3387521448" sldId="412"/>
            <ac:spMk id="10" creationId="{EB3BDAD1-5968-4B1D-9AAC-07EF3C07FDE9}"/>
          </ac:spMkLst>
        </pc:spChg>
        <pc:spChg chg="mod">
          <ac:chgData name="Stefana Cioban" userId="e6704297-09a2-4207-b7da-e5276e5648a9" providerId="ADAL" clId="{3E077B56-9AEB-4095-87B3-EC051667FC7D}" dt="2020-12-10T08:22:52.068" v="307" actId="1076"/>
          <ac:spMkLst>
            <pc:docMk/>
            <pc:sldMk cId="3387521448" sldId="412"/>
            <ac:spMk id="11" creationId="{3510CA94-3813-4693-80BB-F7F802E71B7B}"/>
          </ac:spMkLst>
        </pc:spChg>
        <pc:spChg chg="add mod">
          <ac:chgData name="Stefana Cioban" userId="e6704297-09a2-4207-b7da-e5276e5648a9" providerId="ADAL" clId="{3E077B56-9AEB-4095-87B3-EC051667FC7D}" dt="2020-12-10T08:22:52.068" v="307" actId="1076"/>
          <ac:spMkLst>
            <pc:docMk/>
            <pc:sldMk cId="3387521448" sldId="412"/>
            <ac:spMk id="13" creationId="{C87A7C1D-F4EA-492E-961F-919450D80449}"/>
          </ac:spMkLst>
        </pc:spChg>
        <pc:spChg chg="add mod">
          <ac:chgData name="Stefana Cioban" userId="e6704297-09a2-4207-b7da-e5276e5648a9" providerId="ADAL" clId="{3E077B56-9AEB-4095-87B3-EC051667FC7D}" dt="2020-12-10T08:22:52.068" v="307" actId="1076"/>
          <ac:spMkLst>
            <pc:docMk/>
            <pc:sldMk cId="3387521448" sldId="412"/>
            <ac:spMk id="14" creationId="{E38F4F6B-3634-4BF6-85F1-DBDA67460419}"/>
          </ac:spMkLst>
        </pc:spChg>
        <pc:spChg chg="add mod">
          <ac:chgData name="Stefana Cioban" userId="e6704297-09a2-4207-b7da-e5276e5648a9" providerId="ADAL" clId="{3E077B56-9AEB-4095-87B3-EC051667FC7D}" dt="2020-12-10T08:20:19.863" v="274" actId="208"/>
          <ac:spMkLst>
            <pc:docMk/>
            <pc:sldMk cId="3387521448" sldId="412"/>
            <ac:spMk id="15" creationId="{D97B16D2-732E-47EA-A7CC-2290B4340E24}"/>
          </ac:spMkLst>
        </pc:spChg>
      </pc:sldChg>
      <pc:sldChg chg="addSp delSp modSp mod delAnim modAnim">
        <pc:chgData name="Stefana Cioban" userId="e6704297-09a2-4207-b7da-e5276e5648a9" providerId="ADAL" clId="{3E077B56-9AEB-4095-87B3-EC051667FC7D}" dt="2020-12-10T08:21:51.268" v="296" actId="20577"/>
        <pc:sldMkLst>
          <pc:docMk/>
          <pc:sldMk cId="3543933404" sldId="415"/>
        </pc:sldMkLst>
        <pc:spChg chg="mod">
          <ac:chgData name="Stefana Cioban" userId="e6704297-09a2-4207-b7da-e5276e5648a9" providerId="ADAL" clId="{3E077B56-9AEB-4095-87B3-EC051667FC7D}" dt="2020-12-10T08:21:51.268" v="296" actId="20577"/>
          <ac:spMkLst>
            <pc:docMk/>
            <pc:sldMk cId="3543933404" sldId="415"/>
            <ac:spMk id="9" creationId="{17F63207-1FF9-48F5-A4E9-1208E9869261}"/>
          </ac:spMkLst>
        </pc:spChg>
        <pc:spChg chg="mod">
          <ac:chgData name="Stefana Cioban" userId="e6704297-09a2-4207-b7da-e5276e5648a9" providerId="ADAL" clId="{3E077B56-9AEB-4095-87B3-EC051667FC7D}" dt="2020-12-10T08:21:49.227" v="295" actId="1076"/>
          <ac:spMkLst>
            <pc:docMk/>
            <pc:sldMk cId="3543933404" sldId="415"/>
            <ac:spMk id="15" creationId="{E5D56417-5EAC-4E12-9838-4D4ECC8A1046}"/>
          </ac:spMkLst>
        </pc:spChg>
        <pc:spChg chg="add del mod">
          <ac:chgData name="Stefana Cioban" userId="e6704297-09a2-4207-b7da-e5276e5648a9" providerId="ADAL" clId="{3E077B56-9AEB-4095-87B3-EC051667FC7D}" dt="2020-12-10T08:21:37.514" v="289" actId="478"/>
          <ac:spMkLst>
            <pc:docMk/>
            <pc:sldMk cId="3543933404" sldId="415"/>
            <ac:spMk id="17" creationId="{2322F36E-CA68-461B-9D7D-CC084354B52B}"/>
          </ac:spMkLst>
        </pc:spChg>
        <pc:spChg chg="add del mod">
          <ac:chgData name="Stefana Cioban" userId="e6704297-09a2-4207-b7da-e5276e5648a9" providerId="ADAL" clId="{3E077B56-9AEB-4095-87B3-EC051667FC7D}" dt="2020-12-10T08:21:39.082" v="290" actId="478"/>
          <ac:spMkLst>
            <pc:docMk/>
            <pc:sldMk cId="3543933404" sldId="415"/>
            <ac:spMk id="24" creationId="{9DADCAEC-F731-4CE2-89A8-C7F4BA59BCB1}"/>
          </ac:spMkLst>
        </pc:spChg>
        <pc:spChg chg="add del mod">
          <ac:chgData name="Stefana Cioban" userId="e6704297-09a2-4207-b7da-e5276e5648a9" providerId="ADAL" clId="{3E077B56-9AEB-4095-87B3-EC051667FC7D}" dt="2020-12-10T08:21:32.251" v="287" actId="478"/>
          <ac:spMkLst>
            <pc:docMk/>
            <pc:sldMk cId="3543933404" sldId="415"/>
            <ac:spMk id="25" creationId="{915B8EDD-5F81-4CE7-A815-E88FFC185ED7}"/>
          </ac:spMkLst>
        </pc:spChg>
        <pc:spChg chg="add del mod">
          <ac:chgData name="Stefana Cioban" userId="e6704297-09a2-4207-b7da-e5276e5648a9" providerId="ADAL" clId="{3E077B56-9AEB-4095-87B3-EC051667FC7D}" dt="2020-12-10T08:21:34.101" v="288" actId="478"/>
          <ac:spMkLst>
            <pc:docMk/>
            <pc:sldMk cId="3543933404" sldId="415"/>
            <ac:spMk id="26" creationId="{D053A034-E143-4C86-8218-C4C2A82BCCD4}"/>
          </ac:spMkLst>
        </pc:spChg>
        <pc:spChg chg="add del mod">
          <ac:chgData name="Stefana Cioban" userId="e6704297-09a2-4207-b7da-e5276e5648a9" providerId="ADAL" clId="{3E077B56-9AEB-4095-87B3-EC051667FC7D}" dt="2020-12-10T08:21:42.045" v="293" actId="478"/>
          <ac:spMkLst>
            <pc:docMk/>
            <pc:sldMk cId="3543933404" sldId="415"/>
            <ac:spMk id="27" creationId="{53EE8D93-A3AD-4073-9FFE-E8E8DD641AB8}"/>
          </ac:spMkLst>
        </pc:spChg>
        <pc:spChg chg="add del mod">
          <ac:chgData name="Stefana Cioban" userId="e6704297-09a2-4207-b7da-e5276e5648a9" providerId="ADAL" clId="{3E077B56-9AEB-4095-87B3-EC051667FC7D}" dt="2020-12-10T08:21:40.749" v="292" actId="478"/>
          <ac:spMkLst>
            <pc:docMk/>
            <pc:sldMk cId="3543933404" sldId="415"/>
            <ac:spMk id="28" creationId="{7F474D90-C74B-4DEC-BB27-BC5DB2345D79}"/>
          </ac:spMkLst>
        </pc:spChg>
      </pc:sldChg>
      <pc:sldChg chg="addSp delSp modSp mod delAnim modAnim">
        <pc:chgData name="Stefana Cioban" userId="e6704297-09a2-4207-b7da-e5276e5648a9" providerId="ADAL" clId="{3E077B56-9AEB-4095-87B3-EC051667FC7D}" dt="2020-12-10T08:22:33.431" v="305" actId="20577"/>
        <pc:sldMkLst>
          <pc:docMk/>
          <pc:sldMk cId="3296816669" sldId="416"/>
        </pc:sldMkLst>
        <pc:spChg chg="mod">
          <ac:chgData name="Stefana Cioban" userId="e6704297-09a2-4207-b7da-e5276e5648a9" providerId="ADAL" clId="{3E077B56-9AEB-4095-87B3-EC051667FC7D}" dt="2020-12-10T08:22:33.431" v="305" actId="20577"/>
          <ac:spMkLst>
            <pc:docMk/>
            <pc:sldMk cId="3296816669" sldId="416"/>
            <ac:spMk id="6" creationId="{6803EFBF-70B4-4E61-8922-289092F7EA88}"/>
          </ac:spMkLst>
        </pc:spChg>
        <pc:spChg chg="add del mod">
          <ac:chgData name="Stefana Cioban" userId="e6704297-09a2-4207-b7da-e5276e5648a9" providerId="ADAL" clId="{3E077B56-9AEB-4095-87B3-EC051667FC7D}" dt="2020-12-10T08:22:20.848" v="300" actId="478"/>
          <ac:spMkLst>
            <pc:docMk/>
            <pc:sldMk cId="3296816669" sldId="416"/>
            <ac:spMk id="8" creationId="{D9C02B4D-3D5A-44B6-BB00-E5D1C9163B19}"/>
          </ac:spMkLst>
        </pc:spChg>
        <pc:spChg chg="add del mod">
          <ac:chgData name="Stefana Cioban" userId="e6704297-09a2-4207-b7da-e5276e5648a9" providerId="ADAL" clId="{3E077B56-9AEB-4095-87B3-EC051667FC7D}" dt="2020-12-10T08:22:25.345" v="302" actId="478"/>
          <ac:spMkLst>
            <pc:docMk/>
            <pc:sldMk cId="3296816669" sldId="416"/>
            <ac:spMk id="9" creationId="{D248E69C-2ED1-42BB-B940-30F8EDCC7374}"/>
          </ac:spMkLst>
        </pc:spChg>
        <pc:spChg chg="mod">
          <ac:chgData name="Stefana Cioban" userId="e6704297-09a2-4207-b7da-e5276e5648a9" providerId="ADAL" clId="{3E077B56-9AEB-4095-87B3-EC051667FC7D}" dt="2020-12-10T08:22:27.599" v="303" actId="14100"/>
          <ac:spMkLst>
            <pc:docMk/>
            <pc:sldMk cId="3296816669" sldId="416"/>
            <ac:spMk id="17" creationId="{6BDC9377-C56F-437C-8BFC-7690FEE7DF41}"/>
          </ac:spMkLst>
        </pc:spChg>
      </pc:sldChg>
      <pc:sldChg chg="modSp add del mod">
        <pc:chgData name="Stefana Cioban" userId="e6704297-09a2-4207-b7da-e5276e5648a9" providerId="ADAL" clId="{3E077B56-9AEB-4095-87B3-EC051667FC7D}" dt="2020-12-08T07:50:11.525" v="59"/>
        <pc:sldMkLst>
          <pc:docMk/>
          <pc:sldMk cId="30185251" sldId="419"/>
        </pc:sldMkLst>
        <pc:spChg chg="mod">
          <ac:chgData name="Stefana Cioban" userId="e6704297-09a2-4207-b7da-e5276e5648a9" providerId="ADAL" clId="{3E077B56-9AEB-4095-87B3-EC051667FC7D}" dt="2020-12-08T07:50:10.992" v="58" actId="20577"/>
          <ac:spMkLst>
            <pc:docMk/>
            <pc:sldMk cId="30185251" sldId="419"/>
            <ac:spMk id="4" creationId="{EE07F03E-D259-4823-A5F3-7E85B2A9D5B3}"/>
          </ac:spMkLst>
        </pc:spChg>
      </pc:sldChg>
      <pc:sldChg chg="modSp add mod ord">
        <pc:chgData name="Stefana Cioban" userId="e6704297-09a2-4207-b7da-e5276e5648a9" providerId="ADAL" clId="{3E077B56-9AEB-4095-87B3-EC051667FC7D}" dt="2020-12-08T07:59:29.394" v="73"/>
        <pc:sldMkLst>
          <pc:docMk/>
          <pc:sldMk cId="1733374862" sldId="419"/>
        </pc:sldMkLst>
        <pc:spChg chg="mod">
          <ac:chgData name="Stefana Cioban" userId="e6704297-09a2-4207-b7da-e5276e5648a9" providerId="ADAL" clId="{3E077B56-9AEB-4095-87B3-EC051667FC7D}" dt="2020-12-08T07:59:26.797" v="71" actId="20577"/>
          <ac:spMkLst>
            <pc:docMk/>
            <pc:sldMk cId="1733374862" sldId="419"/>
            <ac:spMk id="4" creationId="{EE07F03E-D259-4823-A5F3-7E85B2A9D5B3}"/>
          </ac:spMkLst>
        </pc:spChg>
      </pc:sldChg>
      <pc:sldChg chg="modSp add mod">
        <pc:chgData name="Stefana Cioban" userId="e6704297-09a2-4207-b7da-e5276e5648a9" providerId="ADAL" clId="{3E077B56-9AEB-4095-87B3-EC051667FC7D}" dt="2020-12-10T08:27:10.299" v="425" actId="20577"/>
        <pc:sldMkLst>
          <pc:docMk/>
          <pc:sldMk cId="4132765253" sldId="420"/>
        </pc:sldMkLst>
        <pc:spChg chg="mod">
          <ac:chgData name="Stefana Cioban" userId="e6704297-09a2-4207-b7da-e5276e5648a9" providerId="ADAL" clId="{3E077B56-9AEB-4095-87B3-EC051667FC7D}" dt="2020-12-10T08:27:10.299" v="425" actId="20577"/>
          <ac:spMkLst>
            <pc:docMk/>
            <pc:sldMk cId="4132765253" sldId="420"/>
            <ac:spMk id="2" creationId="{213F3137-4B4C-41D3-9BC4-3CCFF39C91E8}"/>
          </ac:spMkLst>
        </pc:spChg>
      </pc:sldChg>
      <pc:sldChg chg="addSp delSp modSp add mod">
        <pc:chgData name="Stefana Cioban" userId="e6704297-09a2-4207-b7da-e5276e5648a9" providerId="ADAL" clId="{3E077B56-9AEB-4095-87B3-EC051667FC7D}" dt="2020-12-10T09:53:28.128" v="2272" actId="478"/>
        <pc:sldMkLst>
          <pc:docMk/>
          <pc:sldMk cId="1407592365" sldId="421"/>
        </pc:sldMkLst>
        <pc:spChg chg="mod">
          <ac:chgData name="Stefana Cioban" userId="e6704297-09a2-4207-b7da-e5276e5648a9" providerId="ADAL" clId="{3E077B56-9AEB-4095-87B3-EC051667FC7D}" dt="2020-12-10T08:26:39.104" v="415" actId="20577"/>
          <ac:spMkLst>
            <pc:docMk/>
            <pc:sldMk cId="1407592365" sldId="421"/>
            <ac:spMk id="2" creationId="{FAB9BA79-894A-4C4C-A763-D0685E049461}"/>
          </ac:spMkLst>
        </pc:spChg>
        <pc:spChg chg="mod">
          <ac:chgData name="Stefana Cioban" userId="e6704297-09a2-4207-b7da-e5276e5648a9" providerId="ADAL" clId="{3E077B56-9AEB-4095-87B3-EC051667FC7D}" dt="2020-12-10T09:51:27.261" v="2254" actId="20577"/>
          <ac:spMkLst>
            <pc:docMk/>
            <pc:sldMk cId="1407592365" sldId="421"/>
            <ac:spMk id="4" creationId="{F938EAC0-0785-4BF9-8BE0-E2ACF7411DD4}"/>
          </ac:spMkLst>
        </pc:spChg>
        <pc:picChg chg="add del mod modCrop">
          <ac:chgData name="Stefana Cioban" userId="e6704297-09a2-4207-b7da-e5276e5648a9" providerId="ADAL" clId="{3E077B56-9AEB-4095-87B3-EC051667FC7D}" dt="2020-12-10T09:53:28.128" v="2272" actId="478"/>
          <ac:picMkLst>
            <pc:docMk/>
            <pc:sldMk cId="1407592365" sldId="421"/>
            <ac:picMk id="5" creationId="{236408B2-8B25-4034-834F-85BC72C92930}"/>
          </ac:picMkLst>
        </pc:picChg>
      </pc:sldChg>
      <pc:sldChg chg="modSp add mod">
        <pc:chgData name="Stefana Cioban" userId="e6704297-09a2-4207-b7da-e5276e5648a9" providerId="ADAL" clId="{3E077B56-9AEB-4095-87B3-EC051667FC7D}" dt="2020-12-10T09:51:21.122" v="2245" actId="20577"/>
        <pc:sldMkLst>
          <pc:docMk/>
          <pc:sldMk cId="906730096" sldId="422"/>
        </pc:sldMkLst>
        <pc:spChg chg="mod">
          <ac:chgData name="Stefana Cioban" userId="e6704297-09a2-4207-b7da-e5276e5648a9" providerId="ADAL" clId="{3E077B56-9AEB-4095-87B3-EC051667FC7D}" dt="2020-12-10T09:51:21.122" v="2245" actId="20577"/>
          <ac:spMkLst>
            <pc:docMk/>
            <pc:sldMk cId="906730096" sldId="422"/>
            <ac:spMk id="4" creationId="{F938EAC0-0785-4BF9-8BE0-E2ACF7411DD4}"/>
          </ac:spMkLst>
        </pc:spChg>
      </pc:sldChg>
      <pc:sldChg chg="addSp delSp modSp add mod setBg">
        <pc:chgData name="Stefana Cioban" userId="e6704297-09a2-4207-b7da-e5276e5648a9" providerId="ADAL" clId="{3E077B56-9AEB-4095-87B3-EC051667FC7D}" dt="2020-12-10T09:45:04.194" v="2220" actId="108"/>
        <pc:sldMkLst>
          <pc:docMk/>
          <pc:sldMk cId="4041182399" sldId="423"/>
        </pc:sldMkLst>
        <pc:spChg chg="mod">
          <ac:chgData name="Stefana Cioban" userId="e6704297-09a2-4207-b7da-e5276e5648a9" providerId="ADAL" clId="{3E077B56-9AEB-4095-87B3-EC051667FC7D}" dt="2020-12-10T09:40:03.156" v="2040" actId="26606"/>
          <ac:spMkLst>
            <pc:docMk/>
            <pc:sldMk cId="4041182399" sldId="423"/>
            <ac:spMk id="2" creationId="{FAB9BA79-894A-4C4C-A763-D0685E049461}"/>
          </ac:spMkLst>
        </pc:spChg>
        <pc:spChg chg="mod ord">
          <ac:chgData name="Stefana Cioban" userId="e6704297-09a2-4207-b7da-e5276e5648a9" providerId="ADAL" clId="{3E077B56-9AEB-4095-87B3-EC051667FC7D}" dt="2020-12-10T09:45:04.194" v="2220" actId="108"/>
          <ac:spMkLst>
            <pc:docMk/>
            <pc:sldMk cId="4041182399" sldId="423"/>
            <ac:spMk id="4" creationId="{F938EAC0-0785-4BF9-8BE0-E2ACF7411DD4}"/>
          </ac:spMkLst>
        </pc:spChg>
        <pc:spChg chg="add del">
          <ac:chgData name="Stefana Cioban" userId="e6704297-09a2-4207-b7da-e5276e5648a9" providerId="ADAL" clId="{3E077B56-9AEB-4095-87B3-EC051667FC7D}" dt="2020-12-10T09:40:00.402" v="2037" actId="26606"/>
          <ac:spMkLst>
            <pc:docMk/>
            <pc:sldMk cId="4041182399" sldId="423"/>
            <ac:spMk id="7" creationId="{E45CA849-654C-4173-AD99-B3A2528275F5}"/>
          </ac:spMkLst>
        </pc:spChg>
        <pc:spChg chg="add del">
          <ac:chgData name="Stefana Cioban" userId="e6704297-09a2-4207-b7da-e5276e5648a9" providerId="ADAL" clId="{3E077B56-9AEB-4095-87B3-EC051667FC7D}" dt="2020-12-10T09:34:36.592" v="2034" actId="26606"/>
          <ac:spMkLst>
            <pc:docMk/>
            <pc:sldMk cId="4041182399" sldId="423"/>
            <ac:spMk id="10" creationId="{9427AF5F-9A0E-42B7-A252-FD64C9885F9C}"/>
          </ac:spMkLst>
        </pc:spChg>
        <pc:spChg chg="add del">
          <ac:chgData name="Stefana Cioban" userId="e6704297-09a2-4207-b7da-e5276e5648a9" providerId="ADAL" clId="{3E077B56-9AEB-4095-87B3-EC051667FC7D}" dt="2020-12-10T09:40:00.402" v="2037" actId="26606"/>
          <ac:spMkLst>
            <pc:docMk/>
            <pc:sldMk cId="4041182399" sldId="423"/>
            <ac:spMk id="12" creationId="{3E23A947-2D45-4208-AE2B-64948C87A3EB}"/>
          </ac:spMkLst>
        </pc:spChg>
        <pc:spChg chg="add del">
          <ac:chgData name="Stefana Cioban" userId="e6704297-09a2-4207-b7da-e5276e5648a9" providerId="ADAL" clId="{3E077B56-9AEB-4095-87B3-EC051667FC7D}" dt="2020-12-10T09:40:00.402" v="2037" actId="26606"/>
          <ac:spMkLst>
            <pc:docMk/>
            <pc:sldMk cId="4041182399" sldId="423"/>
            <ac:spMk id="14" creationId="{E5BBB0F9-6A59-4D02-A9C7-A2D6516684CE}"/>
          </ac:spMkLst>
        </pc:spChg>
        <pc:spChg chg="add del">
          <ac:chgData name="Stefana Cioban" userId="e6704297-09a2-4207-b7da-e5276e5648a9" providerId="ADAL" clId="{3E077B56-9AEB-4095-87B3-EC051667FC7D}" dt="2020-12-10T09:40:03.156" v="2039" actId="26606"/>
          <ac:spMkLst>
            <pc:docMk/>
            <pc:sldMk cId="4041182399" sldId="423"/>
            <ac:spMk id="16" creationId="{CEEF22E7-C7EB-4303-91B7-B38A2A46C2B4}"/>
          </ac:spMkLst>
        </pc:spChg>
        <pc:spChg chg="add">
          <ac:chgData name="Stefana Cioban" userId="e6704297-09a2-4207-b7da-e5276e5648a9" providerId="ADAL" clId="{3E077B56-9AEB-4095-87B3-EC051667FC7D}" dt="2020-12-10T09:40:03.156" v="2040" actId="26606"/>
          <ac:spMkLst>
            <pc:docMk/>
            <pc:sldMk cId="4041182399" sldId="423"/>
            <ac:spMk id="18" creationId="{9427AF5F-9A0E-42B7-A252-FD64C9885F9C}"/>
          </ac:spMkLst>
        </pc:spChg>
        <pc:picChg chg="add mod">
          <ac:chgData name="Stefana Cioban" userId="e6704297-09a2-4207-b7da-e5276e5648a9" providerId="ADAL" clId="{3E077B56-9AEB-4095-87B3-EC051667FC7D}" dt="2020-12-10T09:40:07.701" v="2041" actId="27614"/>
          <ac:picMkLst>
            <pc:docMk/>
            <pc:sldMk cId="4041182399" sldId="423"/>
            <ac:picMk id="5" creationId="{04FD6104-510C-4FA3-A22E-B60809F9DEA1}"/>
          </ac:picMkLst>
        </pc:picChg>
      </pc:sldChg>
      <pc:sldChg chg="addSp delSp modSp add mod setBg delDesignElem">
        <pc:chgData name="Stefana Cioban" userId="e6704297-09a2-4207-b7da-e5276e5648a9" providerId="ADAL" clId="{3E077B56-9AEB-4095-87B3-EC051667FC7D}" dt="2020-12-10T09:49:43.261" v="2234" actId="14100"/>
        <pc:sldMkLst>
          <pc:docMk/>
          <pc:sldMk cId="3976375320" sldId="424"/>
        </pc:sldMkLst>
        <pc:spChg chg="mod">
          <ac:chgData name="Stefana Cioban" userId="e6704297-09a2-4207-b7da-e5276e5648a9" providerId="ADAL" clId="{3E077B56-9AEB-4095-87B3-EC051667FC7D}" dt="2020-12-10T09:49:37.176" v="2233" actId="14100"/>
          <ac:spMkLst>
            <pc:docMk/>
            <pc:sldMk cId="3976375320" sldId="424"/>
            <ac:spMk id="4" creationId="{F938EAC0-0785-4BF9-8BE0-E2ACF7411DD4}"/>
          </ac:spMkLst>
        </pc:spChg>
        <pc:spChg chg="add del">
          <ac:chgData name="Stefana Cioban" userId="e6704297-09a2-4207-b7da-e5276e5648a9" providerId="ADAL" clId="{3E077B56-9AEB-4095-87B3-EC051667FC7D}" dt="2020-12-10T09:48:36.907" v="2226" actId="26606"/>
          <ac:spMkLst>
            <pc:docMk/>
            <pc:sldMk cId="3976375320" sldId="424"/>
            <ac:spMk id="11" creationId="{9427AF5F-9A0E-42B7-A252-FD64C9885F9C}"/>
          </ac:spMkLst>
        </pc:spChg>
        <pc:spChg chg="del">
          <ac:chgData name="Stefana Cioban" userId="e6704297-09a2-4207-b7da-e5276e5648a9" providerId="ADAL" clId="{3E077B56-9AEB-4095-87B3-EC051667FC7D}" dt="2020-12-10T09:45:39.014" v="2222"/>
          <ac:spMkLst>
            <pc:docMk/>
            <pc:sldMk cId="3976375320" sldId="424"/>
            <ac:spMk id="18" creationId="{9427AF5F-9A0E-42B7-A252-FD64C9885F9C}"/>
          </ac:spMkLst>
        </pc:spChg>
        <pc:picChg chg="del">
          <ac:chgData name="Stefana Cioban" userId="e6704297-09a2-4207-b7da-e5276e5648a9" providerId="ADAL" clId="{3E077B56-9AEB-4095-87B3-EC051667FC7D}" dt="2020-12-10T09:45:41.263" v="2223" actId="478"/>
          <ac:picMkLst>
            <pc:docMk/>
            <pc:sldMk cId="3976375320" sldId="424"/>
            <ac:picMk id="5" creationId="{04FD6104-510C-4FA3-A22E-B60809F9DEA1}"/>
          </ac:picMkLst>
        </pc:picChg>
        <pc:picChg chg="add mod modCrop">
          <ac:chgData name="Stefana Cioban" userId="e6704297-09a2-4207-b7da-e5276e5648a9" providerId="ADAL" clId="{3E077B56-9AEB-4095-87B3-EC051667FC7D}" dt="2020-12-10T09:49:43.261" v="2234" actId="14100"/>
          <ac:picMkLst>
            <pc:docMk/>
            <pc:sldMk cId="3976375320" sldId="424"/>
            <ac:picMk id="6" creationId="{3A145763-7B6B-4ACC-840B-87399CC9340C}"/>
          </ac:picMkLst>
        </pc:picChg>
      </pc:sldChg>
    </pc:docChg>
  </pc:docChgLst>
  <pc:docChgLst>
    <pc:chgData name="Madalina Alina Racovita" userId="S::madalina.racovita@endava.com::87f715d1-fd1e-4dd7-a102-046758f6945e" providerId="AD" clId="Web-{AB2B5DBC-AC6B-2C5C-C377-CBCC8DFB281B}"/>
    <pc:docChg chg="addSld delSld modSld">
      <pc:chgData name="Madalina Alina Racovita" userId="S::madalina.racovita@endava.com::87f715d1-fd1e-4dd7-a102-046758f6945e" providerId="AD" clId="Web-{AB2B5DBC-AC6B-2C5C-C377-CBCC8DFB281B}" dt="2019-10-02T19:04:01.106" v="605" actId="1076"/>
      <pc:docMkLst>
        <pc:docMk/>
      </pc:docMkLst>
      <pc:sldChg chg="modSp">
        <pc:chgData name="Madalina Alina Racovita" userId="S::madalina.racovita@endava.com::87f715d1-fd1e-4dd7-a102-046758f6945e" providerId="AD" clId="Web-{AB2B5DBC-AC6B-2C5C-C377-CBCC8DFB281B}" dt="2019-10-02T15:35:02.457" v="50" actId="20577"/>
        <pc:sldMkLst>
          <pc:docMk/>
          <pc:sldMk cId="3741842501" sldId="265"/>
        </pc:sldMkLst>
        <pc:spChg chg="mod">
          <ac:chgData name="Madalina Alina Racovita" userId="S::madalina.racovita@endava.com::87f715d1-fd1e-4dd7-a102-046758f6945e" providerId="AD" clId="Web-{AB2B5DBC-AC6B-2C5C-C377-CBCC8DFB281B}" dt="2019-10-02T15:35:02.457" v="50" actId="20577"/>
          <ac:spMkLst>
            <pc:docMk/>
            <pc:sldMk cId="3741842501" sldId="265"/>
            <ac:spMk id="3" creationId="{C2A20971-4015-4A93-A67F-7C8107841452}"/>
          </ac:spMkLst>
        </pc:spChg>
      </pc:sldChg>
      <pc:sldChg chg="modSp">
        <pc:chgData name="Madalina Alina Racovita" userId="S::madalina.racovita@endava.com::87f715d1-fd1e-4dd7-a102-046758f6945e" providerId="AD" clId="Web-{AB2B5DBC-AC6B-2C5C-C377-CBCC8DFB281B}" dt="2019-10-02T15:34:26.504" v="38" actId="20577"/>
        <pc:sldMkLst>
          <pc:docMk/>
          <pc:sldMk cId="3646974427" sldId="268"/>
        </pc:sldMkLst>
        <pc:spChg chg="mod">
          <ac:chgData name="Madalina Alina Racovita" userId="S::madalina.racovita@endava.com::87f715d1-fd1e-4dd7-a102-046758f6945e" providerId="AD" clId="Web-{AB2B5DBC-AC6B-2C5C-C377-CBCC8DFB281B}" dt="2019-10-02T15:34:26.504" v="38" actId="20577"/>
          <ac:spMkLst>
            <pc:docMk/>
            <pc:sldMk cId="3646974427" sldId="268"/>
            <ac:spMk id="2" creationId="{579DA5F0-86F4-4819-871F-8CE7A4D4C8D2}"/>
          </ac:spMkLst>
        </pc:spChg>
      </pc:sldChg>
      <pc:sldChg chg="modSp">
        <pc:chgData name="Madalina Alina Racovita" userId="S::madalina.racovita@endava.com::87f715d1-fd1e-4dd7-a102-046758f6945e" providerId="AD" clId="Web-{AB2B5DBC-AC6B-2C5C-C377-CBCC8DFB281B}" dt="2019-10-02T15:34:35.457" v="42" actId="20577"/>
        <pc:sldMkLst>
          <pc:docMk/>
          <pc:sldMk cId="3019750663" sldId="269"/>
        </pc:sldMkLst>
        <pc:spChg chg="mod">
          <ac:chgData name="Madalina Alina Racovita" userId="S::madalina.racovita@endava.com::87f715d1-fd1e-4dd7-a102-046758f6945e" providerId="AD" clId="Web-{AB2B5DBC-AC6B-2C5C-C377-CBCC8DFB281B}" dt="2019-10-02T15:34:35.457" v="42" actId="20577"/>
          <ac:spMkLst>
            <pc:docMk/>
            <pc:sldMk cId="3019750663" sldId="269"/>
            <ac:spMk id="13" creationId="{AF71C667-A3C6-48B4-8DED-ABB5B3D6485F}"/>
          </ac:spMkLst>
        </pc:spChg>
      </pc:sldChg>
      <pc:sldChg chg="modSp">
        <pc:chgData name="Madalina Alina Racovita" userId="S::madalina.racovita@endava.com::87f715d1-fd1e-4dd7-a102-046758f6945e" providerId="AD" clId="Web-{AB2B5DBC-AC6B-2C5C-C377-CBCC8DFB281B}" dt="2019-10-02T15:35:16.442" v="52" actId="20577"/>
        <pc:sldMkLst>
          <pc:docMk/>
          <pc:sldMk cId="3201067449" sldId="270"/>
        </pc:sldMkLst>
        <pc:spChg chg="mod">
          <ac:chgData name="Madalina Alina Racovita" userId="S::madalina.racovita@endava.com::87f715d1-fd1e-4dd7-a102-046758f6945e" providerId="AD" clId="Web-{AB2B5DBC-AC6B-2C5C-C377-CBCC8DFB281B}" dt="2019-10-02T15:35:16.442" v="52" actId="20577"/>
          <ac:spMkLst>
            <pc:docMk/>
            <pc:sldMk cId="3201067449" sldId="270"/>
            <ac:spMk id="6" creationId="{6251B685-0455-44BB-BD0F-32F274A01C21}"/>
          </ac:spMkLst>
        </pc:spChg>
      </pc:sldChg>
      <pc:sldChg chg="modSp mod setBg">
        <pc:chgData name="Madalina Alina Racovita" userId="S::madalina.racovita@endava.com::87f715d1-fd1e-4dd7-a102-046758f6945e" providerId="AD" clId="Web-{AB2B5DBC-AC6B-2C5C-C377-CBCC8DFB281B}" dt="2019-10-02T18:25:20.999" v="373" actId="20577"/>
        <pc:sldMkLst>
          <pc:docMk/>
          <pc:sldMk cId="2631264855" sldId="275"/>
        </pc:sldMkLst>
        <pc:spChg chg="mod">
          <ac:chgData name="Madalina Alina Racovita" userId="S::madalina.racovita@endava.com::87f715d1-fd1e-4dd7-a102-046758f6945e" providerId="AD" clId="Web-{AB2B5DBC-AC6B-2C5C-C377-CBCC8DFB281B}" dt="2019-10-02T18:25:20.999" v="373" actId="20577"/>
          <ac:spMkLst>
            <pc:docMk/>
            <pc:sldMk cId="2631264855" sldId="275"/>
            <ac:spMk id="7" creationId="{9E488EE8-E326-48FD-BD5F-DF1ED50ECD8A}"/>
          </ac:spMkLst>
        </pc:spChg>
      </pc:sldChg>
      <pc:sldChg chg="modSp">
        <pc:chgData name="Madalina Alina Racovita" userId="S::madalina.racovita@endava.com::87f715d1-fd1e-4dd7-a102-046758f6945e" providerId="AD" clId="Web-{AB2B5DBC-AC6B-2C5C-C377-CBCC8DFB281B}" dt="2019-10-02T18:08:06.546" v="223" actId="20577"/>
        <pc:sldMkLst>
          <pc:docMk/>
          <pc:sldMk cId="2995949782" sldId="276"/>
        </pc:sldMkLst>
        <pc:spChg chg="mod">
          <ac:chgData name="Madalina Alina Racovita" userId="S::madalina.racovita@endava.com::87f715d1-fd1e-4dd7-a102-046758f6945e" providerId="AD" clId="Web-{AB2B5DBC-AC6B-2C5C-C377-CBCC8DFB281B}" dt="2019-10-02T18:08:06.546" v="223" actId="20577"/>
          <ac:spMkLst>
            <pc:docMk/>
            <pc:sldMk cId="2995949782" sldId="276"/>
            <ac:spMk id="2" creationId="{41F00EA5-3459-44A2-943B-ACA6512745BC}"/>
          </ac:spMkLst>
        </pc:spChg>
      </pc:sldChg>
      <pc:sldChg chg="modSp">
        <pc:chgData name="Madalina Alina Racovita" userId="S::madalina.racovita@endava.com::87f715d1-fd1e-4dd7-a102-046758f6945e" providerId="AD" clId="Web-{AB2B5DBC-AC6B-2C5C-C377-CBCC8DFB281B}" dt="2019-10-02T15:37:49.021" v="109" actId="20577"/>
        <pc:sldMkLst>
          <pc:docMk/>
          <pc:sldMk cId="28532004" sldId="277"/>
        </pc:sldMkLst>
        <pc:spChg chg="mod">
          <ac:chgData name="Madalina Alina Racovita" userId="S::madalina.racovita@endava.com::87f715d1-fd1e-4dd7-a102-046758f6945e" providerId="AD" clId="Web-{AB2B5DBC-AC6B-2C5C-C377-CBCC8DFB281B}" dt="2019-10-02T15:37:49.021" v="109" actId="20577"/>
          <ac:spMkLst>
            <pc:docMk/>
            <pc:sldMk cId="28532004" sldId="277"/>
            <ac:spMk id="2" creationId="{D913330D-3430-49D5-855A-3AE8C9B45393}"/>
          </ac:spMkLst>
        </pc:spChg>
      </pc:sldChg>
      <pc:sldChg chg="addSp modSp new del">
        <pc:chgData name="Madalina Alina Racovita" userId="S::madalina.racovita@endava.com::87f715d1-fd1e-4dd7-a102-046758f6945e" providerId="AD" clId="Web-{AB2B5DBC-AC6B-2C5C-C377-CBCC8DFB281B}" dt="2019-10-02T18:21:56.425" v="360"/>
        <pc:sldMkLst>
          <pc:docMk/>
          <pc:sldMk cId="4204299879" sldId="279"/>
        </pc:sldMkLst>
        <pc:spChg chg="add mod">
          <ac:chgData name="Madalina Alina Racovita" userId="S::madalina.racovita@endava.com::87f715d1-fd1e-4dd7-a102-046758f6945e" providerId="AD" clId="Web-{AB2B5DBC-AC6B-2C5C-C377-CBCC8DFB281B}" dt="2019-10-02T18:17:53.477" v="309" actId="20577"/>
          <ac:spMkLst>
            <pc:docMk/>
            <pc:sldMk cId="4204299879" sldId="279"/>
            <ac:spMk id="2" creationId="{1E904C7A-ED21-4383-81A1-3788F830D08E}"/>
          </ac:spMkLst>
        </pc:spChg>
        <pc:spChg chg="add mod">
          <ac:chgData name="Madalina Alina Racovita" userId="S::madalina.racovita@endava.com::87f715d1-fd1e-4dd7-a102-046758f6945e" providerId="AD" clId="Web-{AB2B5DBC-AC6B-2C5C-C377-CBCC8DFB281B}" dt="2019-10-02T18:18:22.273" v="317" actId="20577"/>
          <ac:spMkLst>
            <pc:docMk/>
            <pc:sldMk cId="4204299879" sldId="279"/>
            <ac:spMk id="3" creationId="{6F43B341-1B66-4B76-9664-680794CA667E}"/>
          </ac:spMkLst>
        </pc:spChg>
      </pc:sldChg>
      <pc:sldChg chg="addSp delSp modSp new mod setBg">
        <pc:chgData name="Madalina Alina Racovita" userId="S::madalina.racovita@endava.com::87f715d1-fd1e-4dd7-a102-046758f6945e" providerId="AD" clId="Web-{AB2B5DBC-AC6B-2C5C-C377-CBCC8DFB281B}" dt="2019-10-02T18:21:49.253" v="359" actId="1076"/>
        <pc:sldMkLst>
          <pc:docMk/>
          <pc:sldMk cId="3525968319" sldId="280"/>
        </pc:sldMkLst>
        <pc:spChg chg="add mod">
          <ac:chgData name="Madalina Alina Racovita" userId="S::madalina.racovita@endava.com::87f715d1-fd1e-4dd7-a102-046758f6945e" providerId="AD" clId="Web-{AB2B5DBC-AC6B-2C5C-C377-CBCC8DFB281B}" dt="2019-10-02T18:21:37.003" v="356" actId="20577"/>
          <ac:spMkLst>
            <pc:docMk/>
            <pc:sldMk cId="3525968319" sldId="280"/>
            <ac:spMk id="6" creationId="{E538DFA2-8382-41EF-A848-896E052B9C26}"/>
          </ac:spMkLst>
        </pc:spChg>
        <pc:spChg chg="add mod">
          <ac:chgData name="Madalina Alina Racovita" userId="S::madalina.racovita@endava.com::87f715d1-fd1e-4dd7-a102-046758f6945e" providerId="AD" clId="Web-{AB2B5DBC-AC6B-2C5C-C377-CBCC8DFB281B}" dt="2019-10-02T18:21:49.253" v="359" actId="1076"/>
          <ac:spMkLst>
            <pc:docMk/>
            <pc:sldMk cId="3525968319" sldId="280"/>
            <ac:spMk id="7" creationId="{ECFCDD91-6B33-41C5-AD4A-A60C26AC2A71}"/>
          </ac:spMkLst>
        </pc:spChg>
        <pc:picChg chg="add del mod">
          <ac:chgData name="Madalina Alina Racovita" userId="S::madalina.racovita@endava.com::87f715d1-fd1e-4dd7-a102-046758f6945e" providerId="AD" clId="Web-{AB2B5DBC-AC6B-2C5C-C377-CBCC8DFB281B}" dt="2019-10-02T18:17:30.290" v="306"/>
          <ac:picMkLst>
            <pc:docMk/>
            <pc:sldMk cId="3525968319" sldId="280"/>
            <ac:picMk id="2" creationId="{1AAC69CE-C39A-471F-AA5B-83EC437F9E43}"/>
          </ac:picMkLst>
        </pc:picChg>
        <pc:picChg chg="add mod">
          <ac:chgData name="Madalina Alina Racovita" userId="S::madalina.racovita@endava.com::87f715d1-fd1e-4dd7-a102-046758f6945e" providerId="AD" clId="Web-{AB2B5DBC-AC6B-2C5C-C377-CBCC8DFB281B}" dt="2019-10-02T18:17:34.852" v="308"/>
          <ac:picMkLst>
            <pc:docMk/>
            <pc:sldMk cId="3525968319" sldId="280"/>
            <ac:picMk id="4" creationId="{558C3052-1A3C-4BA5-AD26-22EB4C39B25E}"/>
          </ac:picMkLst>
        </pc:picChg>
      </pc:sldChg>
      <pc:sldChg chg="addSp delSp modSp new">
        <pc:chgData name="Madalina Alina Racovita" userId="S::madalina.racovita@endava.com::87f715d1-fd1e-4dd7-a102-046758f6945e" providerId="AD" clId="Web-{AB2B5DBC-AC6B-2C5C-C377-CBCC8DFB281B}" dt="2019-10-02T18:46:56.393" v="509" actId="1076"/>
        <pc:sldMkLst>
          <pc:docMk/>
          <pc:sldMk cId="2835616175" sldId="281"/>
        </pc:sldMkLst>
        <pc:spChg chg="add del mod">
          <ac:chgData name="Madalina Alina Racovita" userId="S::madalina.racovita@endava.com::87f715d1-fd1e-4dd7-a102-046758f6945e" providerId="AD" clId="Web-{AB2B5DBC-AC6B-2C5C-C377-CBCC8DFB281B}" dt="2019-10-02T18:35:35.658" v="388"/>
          <ac:spMkLst>
            <pc:docMk/>
            <pc:sldMk cId="2835616175" sldId="281"/>
            <ac:spMk id="4" creationId="{DB8F8175-3C76-45AC-A461-58E4DFB9DCD5}"/>
          </ac:spMkLst>
        </pc:spChg>
        <pc:spChg chg="add mod">
          <ac:chgData name="Madalina Alina Racovita" userId="S::madalina.racovita@endava.com::87f715d1-fd1e-4dd7-a102-046758f6945e" providerId="AD" clId="Web-{AB2B5DBC-AC6B-2C5C-C377-CBCC8DFB281B}" dt="2019-10-02T18:38:22.654" v="432" actId="1076"/>
          <ac:spMkLst>
            <pc:docMk/>
            <pc:sldMk cId="2835616175" sldId="281"/>
            <ac:spMk id="5" creationId="{37A877FD-99F3-4D2E-B618-ACE43A7C9E8C}"/>
          </ac:spMkLst>
        </pc:spChg>
        <pc:spChg chg="add mod">
          <ac:chgData name="Madalina Alina Racovita" userId="S::madalina.racovita@endava.com::87f715d1-fd1e-4dd7-a102-046758f6945e" providerId="AD" clId="Web-{AB2B5DBC-AC6B-2C5C-C377-CBCC8DFB281B}" dt="2019-10-02T18:38:15.889" v="431" actId="1076"/>
          <ac:spMkLst>
            <pc:docMk/>
            <pc:sldMk cId="2835616175" sldId="281"/>
            <ac:spMk id="6" creationId="{E3323F2B-F00A-454B-8992-2F6CA5904EED}"/>
          </ac:spMkLst>
        </pc:spChg>
        <pc:spChg chg="add mod">
          <ac:chgData name="Madalina Alina Racovita" userId="S::madalina.racovita@endava.com::87f715d1-fd1e-4dd7-a102-046758f6945e" providerId="AD" clId="Web-{AB2B5DBC-AC6B-2C5C-C377-CBCC8DFB281B}" dt="2019-10-02T18:46:41.909" v="508" actId="20577"/>
          <ac:spMkLst>
            <pc:docMk/>
            <pc:sldMk cId="2835616175" sldId="281"/>
            <ac:spMk id="11" creationId="{0DB2D6FA-271C-480B-BD84-399D2029A0E8}"/>
          </ac:spMkLst>
        </pc:spChg>
        <pc:picChg chg="add mod">
          <ac:chgData name="Madalina Alina Racovita" userId="S::madalina.racovita@endava.com::87f715d1-fd1e-4dd7-a102-046758f6945e" providerId="AD" clId="Web-{AB2B5DBC-AC6B-2C5C-C377-CBCC8DFB281B}" dt="2019-10-02T18:36:15.407" v="395" actId="1076"/>
          <ac:picMkLst>
            <pc:docMk/>
            <pc:sldMk cId="2835616175" sldId="281"/>
            <ac:picMk id="2" creationId="{E0CF4623-B75F-4568-BDFB-3C23DEB4FABF}"/>
          </ac:picMkLst>
        </pc:picChg>
        <pc:picChg chg="add mod">
          <ac:chgData name="Madalina Alina Racovita" userId="S::madalina.racovita@endava.com::87f715d1-fd1e-4dd7-a102-046758f6945e" providerId="AD" clId="Web-{AB2B5DBC-AC6B-2C5C-C377-CBCC8DFB281B}" dt="2019-10-02T18:46:19.129" v="497" actId="1076"/>
          <ac:picMkLst>
            <pc:docMk/>
            <pc:sldMk cId="2835616175" sldId="281"/>
            <ac:picMk id="7" creationId="{12F30873-E14F-4400-9105-DFCD578C3D90}"/>
          </ac:picMkLst>
        </pc:picChg>
        <pc:picChg chg="add mod">
          <ac:chgData name="Madalina Alina Racovita" userId="S::madalina.racovita@endava.com::87f715d1-fd1e-4dd7-a102-046758f6945e" providerId="AD" clId="Web-{AB2B5DBC-AC6B-2C5C-C377-CBCC8DFB281B}" dt="2019-10-02T18:44:10.006" v="473" actId="1076"/>
          <ac:picMkLst>
            <pc:docMk/>
            <pc:sldMk cId="2835616175" sldId="281"/>
            <ac:picMk id="9" creationId="{E0530E70-16E7-49A6-B775-89BE36352DD1}"/>
          </ac:picMkLst>
        </pc:picChg>
        <pc:cxnChg chg="add mod">
          <ac:chgData name="Madalina Alina Racovita" userId="S::madalina.racovita@endava.com::87f715d1-fd1e-4dd7-a102-046758f6945e" providerId="AD" clId="Web-{AB2B5DBC-AC6B-2C5C-C377-CBCC8DFB281B}" dt="2019-10-02T18:46:56.393" v="509" actId="1076"/>
          <ac:cxnSpMkLst>
            <pc:docMk/>
            <pc:sldMk cId="2835616175" sldId="281"/>
            <ac:cxnSpMk id="12" creationId="{13CFB120-CF00-4332-8DE8-106BE9F61326}"/>
          </ac:cxnSpMkLst>
        </pc:cxnChg>
      </pc:sldChg>
      <pc:sldChg chg="addSp delSp modSp new mod setBg">
        <pc:chgData name="Madalina Alina Racovita" userId="S::madalina.racovita@endava.com::87f715d1-fd1e-4dd7-a102-046758f6945e" providerId="AD" clId="Web-{AB2B5DBC-AC6B-2C5C-C377-CBCC8DFB281B}" dt="2019-10-02T19:01:57.515" v="596" actId="20577"/>
        <pc:sldMkLst>
          <pc:docMk/>
          <pc:sldMk cId="2756544002" sldId="282"/>
        </pc:sldMkLst>
        <pc:spChg chg="add mod">
          <ac:chgData name="Madalina Alina Racovita" userId="S::madalina.racovita@endava.com::87f715d1-fd1e-4dd7-a102-046758f6945e" providerId="AD" clId="Web-{AB2B5DBC-AC6B-2C5C-C377-CBCC8DFB281B}" dt="2019-10-02T19:01:57.515" v="596" actId="20577"/>
          <ac:spMkLst>
            <pc:docMk/>
            <pc:sldMk cId="2756544002" sldId="282"/>
            <ac:spMk id="6" creationId="{58212270-9904-4E4C-9B58-28FC63290876}"/>
          </ac:spMkLst>
        </pc:spChg>
        <pc:spChg chg="add">
          <ac:chgData name="Madalina Alina Racovita" userId="S::madalina.racovita@endava.com::87f715d1-fd1e-4dd7-a102-046758f6945e" providerId="AD" clId="Web-{AB2B5DBC-AC6B-2C5C-C377-CBCC8DFB281B}" dt="2019-10-02T18:59:29.159" v="562"/>
          <ac:spMkLst>
            <pc:docMk/>
            <pc:sldMk cId="2756544002" sldId="282"/>
            <ac:spMk id="8" creationId="{A4AC5506-6312-4701-8D3C-40187889A947}"/>
          </ac:spMkLst>
        </pc:spChg>
        <pc:spChg chg="add del">
          <ac:chgData name="Madalina Alina Racovita" userId="S::madalina.racovita@endava.com::87f715d1-fd1e-4dd7-a102-046758f6945e" providerId="AD" clId="Web-{AB2B5DBC-AC6B-2C5C-C377-CBCC8DFB281B}" dt="2019-10-02T18:59:29.143" v="561"/>
          <ac:spMkLst>
            <pc:docMk/>
            <pc:sldMk cId="2756544002" sldId="282"/>
            <ac:spMk id="11" creationId="{823AC064-BC96-4F32-8AE1-B2FD38754823}"/>
          </ac:spMkLst>
        </pc:spChg>
        <pc:picChg chg="add mod ord">
          <ac:chgData name="Madalina Alina Racovita" userId="S::madalina.racovita@endava.com::87f715d1-fd1e-4dd7-a102-046758f6945e" providerId="AD" clId="Web-{AB2B5DBC-AC6B-2C5C-C377-CBCC8DFB281B}" dt="2019-10-02T18:59:29.159" v="562"/>
          <ac:picMkLst>
            <pc:docMk/>
            <pc:sldMk cId="2756544002" sldId="282"/>
            <ac:picMk id="2" creationId="{FF4155FB-98FD-4F01-B023-8E020BCA0A33}"/>
          </ac:picMkLst>
        </pc:picChg>
        <pc:picChg chg="add del mod">
          <ac:chgData name="Madalina Alina Racovita" userId="S::madalina.racovita@endava.com::87f715d1-fd1e-4dd7-a102-046758f6945e" providerId="AD" clId="Web-{AB2B5DBC-AC6B-2C5C-C377-CBCC8DFB281B}" dt="2019-10-02T18:57:36.739" v="535"/>
          <ac:picMkLst>
            <pc:docMk/>
            <pc:sldMk cId="2756544002" sldId="282"/>
            <ac:picMk id="4" creationId="{1B260D97-7AFC-42B1-A82F-176C6BCBD390}"/>
          </ac:picMkLst>
        </pc:picChg>
        <pc:cxnChg chg="add del">
          <ac:chgData name="Madalina Alina Racovita" userId="S::madalina.racovita@endava.com::87f715d1-fd1e-4dd7-a102-046758f6945e" providerId="AD" clId="Web-{AB2B5DBC-AC6B-2C5C-C377-CBCC8DFB281B}" dt="2019-10-02T18:59:29.143" v="561"/>
          <ac:cxnSpMkLst>
            <pc:docMk/>
            <pc:sldMk cId="2756544002" sldId="282"/>
            <ac:cxnSpMk id="13" creationId="{7E7C77BC-7138-40B1-A15B-20F57A494629}"/>
          </ac:cxnSpMkLst>
        </pc:cxnChg>
      </pc:sldChg>
      <pc:sldChg chg="addSp modSp new">
        <pc:chgData name="Madalina Alina Racovita" userId="S::madalina.racovita@endava.com::87f715d1-fd1e-4dd7-a102-046758f6945e" providerId="AD" clId="Web-{AB2B5DBC-AC6B-2C5C-C377-CBCC8DFB281B}" dt="2019-10-02T19:04:01.106" v="605" actId="1076"/>
        <pc:sldMkLst>
          <pc:docMk/>
          <pc:sldMk cId="1259569199" sldId="283"/>
        </pc:sldMkLst>
        <pc:picChg chg="add mod">
          <ac:chgData name="Madalina Alina Racovita" userId="S::madalina.racovita@endava.com::87f715d1-fd1e-4dd7-a102-046758f6945e" providerId="AD" clId="Web-{AB2B5DBC-AC6B-2C5C-C377-CBCC8DFB281B}" dt="2019-10-02T19:04:01.106" v="605" actId="1076"/>
          <ac:picMkLst>
            <pc:docMk/>
            <pc:sldMk cId="1259569199" sldId="283"/>
            <ac:picMk id="2" creationId="{8F76AE1B-037E-4C5D-96DD-D896F551690E}"/>
          </ac:picMkLst>
        </pc:picChg>
      </pc:sldChg>
    </pc:docChg>
  </pc:docChgLst>
  <pc:docChgLst>
    <pc:chgData name="Madalina Alina Racovita" userId="S::madalina.racovita@endava.com::87f715d1-fd1e-4dd7-a102-046758f6945e" providerId="AD" clId="Web-{3227C849-48D8-68A0-7058-96A47C807214}"/>
    <pc:docChg chg="modSld">
      <pc:chgData name="Madalina Alina Racovita" userId="S::madalina.racovita@endava.com::87f715d1-fd1e-4dd7-a102-046758f6945e" providerId="AD" clId="Web-{3227C849-48D8-68A0-7058-96A47C807214}" dt="2019-10-03T12:40:47.842" v="150" actId="20577"/>
      <pc:docMkLst>
        <pc:docMk/>
      </pc:docMkLst>
      <pc:sldChg chg="addSp delSp modSp">
        <pc:chgData name="Madalina Alina Racovita" userId="S::madalina.racovita@endava.com::87f715d1-fd1e-4dd7-a102-046758f6945e" providerId="AD" clId="Web-{3227C849-48D8-68A0-7058-96A47C807214}" dt="2019-10-03T12:40:47.217" v="148" actId="20577"/>
        <pc:sldMkLst>
          <pc:docMk/>
          <pc:sldMk cId="3525968319" sldId="280"/>
        </pc:sldMkLst>
        <pc:spChg chg="add del mod">
          <ac:chgData name="Madalina Alina Racovita" userId="S::madalina.racovita@endava.com::87f715d1-fd1e-4dd7-a102-046758f6945e" providerId="AD" clId="Web-{3227C849-48D8-68A0-7058-96A47C807214}" dt="2019-10-03T12:40:47.217" v="148" actId="20577"/>
          <ac:spMkLst>
            <pc:docMk/>
            <pc:sldMk cId="3525968319" sldId="280"/>
            <ac:spMk id="6" creationId="{E538DFA2-8382-41EF-A848-896E052B9C26}"/>
          </ac:spMkLst>
        </pc:spChg>
        <pc:spChg chg="add del mod">
          <ac:chgData name="Madalina Alina Racovita" userId="S::madalina.racovita@endava.com::87f715d1-fd1e-4dd7-a102-046758f6945e" providerId="AD" clId="Web-{3227C849-48D8-68A0-7058-96A47C807214}" dt="2019-10-03T12:40:34.952" v="140" actId="20577"/>
          <ac:spMkLst>
            <pc:docMk/>
            <pc:sldMk cId="3525968319" sldId="280"/>
            <ac:spMk id="7" creationId="{ECFCDD91-6B33-41C5-AD4A-A60C26AC2A71}"/>
          </ac:spMkLst>
        </pc:spChg>
        <pc:picChg chg="add del mod">
          <ac:chgData name="Madalina Alina Racovita" userId="S::madalina.racovita@endava.com::87f715d1-fd1e-4dd7-a102-046758f6945e" providerId="AD" clId="Web-{3227C849-48D8-68A0-7058-96A47C807214}" dt="2019-10-03T12:38:46.765" v="108"/>
          <ac:picMkLst>
            <pc:docMk/>
            <pc:sldMk cId="3525968319" sldId="280"/>
            <ac:picMk id="3" creationId="{E6492102-3AD4-4D2C-A2BD-C8111E1B8F94}"/>
          </ac:picMkLst>
        </pc:picChg>
        <pc:picChg chg="add del">
          <ac:chgData name="Madalina Alina Racovita" userId="S::madalina.racovita@endava.com::87f715d1-fd1e-4dd7-a102-046758f6945e" providerId="AD" clId="Web-{3227C849-48D8-68A0-7058-96A47C807214}" dt="2019-10-03T12:32:04.750" v="2"/>
          <ac:picMkLst>
            <pc:docMk/>
            <pc:sldMk cId="3525968319" sldId="280"/>
            <ac:picMk id="4" creationId="{558C3052-1A3C-4BA5-AD26-22EB4C39B25E}"/>
          </ac:picMkLst>
        </pc:picChg>
        <pc:picChg chg="add del mod">
          <ac:chgData name="Madalina Alina Racovita" userId="S::madalina.racovita@endava.com::87f715d1-fd1e-4dd7-a102-046758f6945e" providerId="AD" clId="Web-{3227C849-48D8-68A0-7058-96A47C807214}" dt="2019-10-03T12:38:51.233" v="111"/>
          <ac:picMkLst>
            <pc:docMk/>
            <pc:sldMk cId="3525968319" sldId="280"/>
            <ac:picMk id="8" creationId="{61DCC36C-3B21-4AA0-B948-03D10282C7FB}"/>
          </ac:picMkLst>
        </pc:picChg>
        <pc:picChg chg="add mod">
          <ac:chgData name="Madalina Alina Racovita" userId="S::madalina.racovita@endava.com::87f715d1-fd1e-4dd7-a102-046758f6945e" providerId="AD" clId="Web-{3227C849-48D8-68A0-7058-96A47C807214}" dt="2019-10-03T12:39:48.967" v="124" actId="1076"/>
          <ac:picMkLst>
            <pc:docMk/>
            <pc:sldMk cId="3525968319" sldId="280"/>
            <ac:picMk id="10" creationId="{24E2A3D6-97D5-469B-8039-D869A9C158C5}"/>
          </ac:picMkLst>
        </pc:picChg>
        <pc:cxnChg chg="add del mod">
          <ac:chgData name="Madalina Alina Racovita" userId="S::madalina.racovita@endava.com::87f715d1-fd1e-4dd7-a102-046758f6945e" providerId="AD" clId="Web-{3227C849-48D8-68A0-7058-96A47C807214}" dt="2019-10-03T12:39:44.217" v="123" actId="14100"/>
          <ac:cxnSpMkLst>
            <pc:docMk/>
            <pc:sldMk cId="3525968319" sldId="280"/>
            <ac:cxnSpMk id="2" creationId="{C9BDAFE0-CB24-41C6-AAC9-0DFFC11C980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5D038-7C9A-4172-8C1E-1D97FD0D664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2FEB1-19B3-4CD5-8492-39F6B8268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28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84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00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9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2FEB1-19B3-4CD5-8492-39F6B82684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6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2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2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4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94FD5-995C-4C5F-A1A9-4E207D4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80" y="2352584"/>
            <a:ext cx="9330466" cy="17866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accent5"/>
                </a:solidFill>
                <a:latin typeface="+mn-lt"/>
                <a:ea typeface="+mn-ea"/>
                <a:cs typeface="Calibri Light"/>
              </a:rPr>
              <a:t>Information Extraction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4900" dirty="0">
                <a:solidFill>
                  <a:srgbClr val="FFFFFF"/>
                </a:solidFill>
              </a:rPr>
              <a:t>Workshop</a:t>
            </a:r>
            <a:endParaRPr lang="en-US" sz="4900" b="1" dirty="0">
              <a:solidFill>
                <a:srgbClr val="FF33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488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DATA 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99F5A-44DE-4913-84B7-D38E2DA529F6}"/>
              </a:ext>
            </a:extLst>
          </p:cNvPr>
          <p:cNvSpPr/>
          <p:nvPr/>
        </p:nvSpPr>
        <p:spPr>
          <a:xfrm>
            <a:off x="440469" y="808219"/>
            <a:ext cx="111579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FF6600"/>
                </a:solidFill>
              </a:rPr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to one transformation of hOCR (XML) to  JSON  (page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Aggregate to document level in a single JSON (page aggregation)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Aggregate text in words, paragraphs + tables (rows, cells) using geometry information (layout analysis); result is a JSON with enriched information, including for each page: page layout, paragraphs and tables layout and structure, words and characters position and values.</a:t>
            </a:r>
          </a:p>
        </p:txBody>
      </p:sp>
    </p:spTree>
    <p:extLst>
      <p:ext uri="{BB962C8B-B14F-4D97-AF65-F5344CB8AC3E}">
        <p14:creationId xmlns:p14="http://schemas.microsoft.com/office/powerpoint/2010/main" val="7776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DATA PREPROCESSING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D0C6F-888E-4394-94D3-142FBF0372F1}"/>
              </a:ext>
            </a:extLst>
          </p:cNvPr>
          <p:cNvSpPr/>
          <p:nvPr/>
        </p:nvSpPr>
        <p:spPr>
          <a:xfrm>
            <a:off x="440468" y="2902340"/>
            <a:ext cx="1353312" cy="191109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Document (pdf)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97E20-61EB-420C-9949-5E2D6AB97B61}"/>
              </a:ext>
            </a:extLst>
          </p:cNvPr>
          <p:cNvSpPr/>
          <p:nvPr/>
        </p:nvSpPr>
        <p:spPr>
          <a:xfrm>
            <a:off x="3096768" y="849997"/>
            <a:ext cx="1053139" cy="13533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 image</a:t>
            </a:r>
          </a:p>
          <a:p>
            <a:pPr algn="ctr"/>
            <a:r>
              <a:rPr lang="en-US" dirty="0"/>
              <a:t>(png)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7C05C-0C54-42F6-9827-234D69E8B467}"/>
              </a:ext>
            </a:extLst>
          </p:cNvPr>
          <p:cNvSpPr/>
          <p:nvPr/>
        </p:nvSpPr>
        <p:spPr>
          <a:xfrm>
            <a:off x="3107381" y="2327149"/>
            <a:ext cx="1053139" cy="13533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Page2 image</a:t>
            </a:r>
          </a:p>
          <a:p>
            <a:pPr algn="ctr"/>
            <a:r>
              <a:rPr lang="en-US" dirty="0"/>
              <a:t>(png)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DE6A48-A1FD-4FFA-81B9-8E4E65485A7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1793780" y="3003805"/>
            <a:ext cx="1313601" cy="854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7F52A6-BD85-444B-BB69-83F0B4066AD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1793780" y="1526653"/>
            <a:ext cx="1302988" cy="233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E5C37F-B328-4088-90C0-A4011FE82BB5}"/>
              </a:ext>
            </a:extLst>
          </p:cNvPr>
          <p:cNvSpPr/>
          <p:nvPr/>
        </p:nvSpPr>
        <p:spPr>
          <a:xfrm>
            <a:off x="3096768" y="4259470"/>
            <a:ext cx="1053139" cy="13533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n image</a:t>
            </a:r>
          </a:p>
          <a:p>
            <a:pPr algn="ctr"/>
            <a:r>
              <a:rPr lang="en-US" dirty="0"/>
              <a:t>(png)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2BBC32E-C21B-4C85-A90B-92D8C63E8625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1793780" y="3857888"/>
            <a:ext cx="1302988" cy="1078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D6E6D-5D22-40EA-A7A3-535BDD7E6B50}"/>
              </a:ext>
            </a:extLst>
          </p:cNvPr>
          <p:cNvSpPr/>
          <p:nvPr/>
        </p:nvSpPr>
        <p:spPr>
          <a:xfrm rot="16200000">
            <a:off x="2804495" y="3825406"/>
            <a:ext cx="1353312" cy="32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97872D-C264-49AE-8222-C76C46694F40}"/>
              </a:ext>
            </a:extLst>
          </p:cNvPr>
          <p:cNvSpPr/>
          <p:nvPr/>
        </p:nvSpPr>
        <p:spPr>
          <a:xfrm>
            <a:off x="4712207" y="850742"/>
            <a:ext cx="1053139" cy="13533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 text (hOCR)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E4F5A4-57BA-4EEB-9BAE-3190D6E219B7}"/>
              </a:ext>
            </a:extLst>
          </p:cNvPr>
          <p:cNvSpPr/>
          <p:nvPr/>
        </p:nvSpPr>
        <p:spPr>
          <a:xfrm>
            <a:off x="4697702" y="2330535"/>
            <a:ext cx="1053139" cy="13533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 text (hOCR)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FF68DC-453A-4E1C-89C1-4FEC457520D1}"/>
              </a:ext>
            </a:extLst>
          </p:cNvPr>
          <p:cNvSpPr/>
          <p:nvPr/>
        </p:nvSpPr>
        <p:spPr>
          <a:xfrm>
            <a:off x="4697701" y="4259470"/>
            <a:ext cx="1053139" cy="13533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 text (hOCR)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DB5DD5-B059-49D5-808D-76E5811A75AF}"/>
              </a:ext>
            </a:extLst>
          </p:cNvPr>
          <p:cNvSpPr/>
          <p:nvPr/>
        </p:nvSpPr>
        <p:spPr>
          <a:xfrm rot="16200000">
            <a:off x="4383359" y="3843695"/>
            <a:ext cx="1353312" cy="32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598E51-865B-4FA0-9A0F-C58ABDAC0C60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4149907" y="1526653"/>
            <a:ext cx="562300" cy="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8FF0C7-68D1-4E8A-A38A-C46212596E83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>
            <a:off x="4160520" y="3003805"/>
            <a:ext cx="537182" cy="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7149F4-4E27-4356-97C1-10D46A9AE4E3}"/>
              </a:ext>
            </a:extLst>
          </p:cNvPr>
          <p:cNvCxnSpPr>
            <a:cxnSpLocks/>
            <a:stCxn id="27" idx="3"/>
            <a:endCxn id="56" idx="1"/>
          </p:cNvCxnSpPr>
          <p:nvPr/>
        </p:nvCxnSpPr>
        <p:spPr>
          <a:xfrm>
            <a:off x="4149907" y="4936126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Arrow: Pentagon 83">
            <a:extLst>
              <a:ext uri="{FF2B5EF4-FFF2-40B4-BE49-F238E27FC236}">
                <a16:creationId xmlns:a16="http://schemas.microsoft.com/office/drawing/2014/main" id="{CE763144-EC03-433D-AEB3-40F110D3F8F0}"/>
              </a:ext>
            </a:extLst>
          </p:cNvPr>
          <p:cNvSpPr/>
          <p:nvPr/>
        </p:nvSpPr>
        <p:spPr>
          <a:xfrm>
            <a:off x="1200659" y="6014364"/>
            <a:ext cx="2269474" cy="611661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Wand </a:t>
            </a:r>
          </a:p>
          <a:p>
            <a:pPr algn="ctr"/>
            <a:r>
              <a:rPr lang="en-US" dirty="0"/>
              <a:t>(Ghostscript)</a:t>
            </a: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C535F4A1-21EC-4EC5-9B78-BF038A8B7DF0}"/>
              </a:ext>
            </a:extLst>
          </p:cNvPr>
          <p:cNvSpPr/>
          <p:nvPr/>
        </p:nvSpPr>
        <p:spPr>
          <a:xfrm>
            <a:off x="3306417" y="6007258"/>
            <a:ext cx="2045219" cy="637875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Pytesseract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(Tesseract)</a:t>
            </a: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id="{6413ECF1-294D-4AFE-AB11-E4F2F3FBAF09}"/>
              </a:ext>
            </a:extLst>
          </p:cNvPr>
          <p:cNvSpPr/>
          <p:nvPr/>
        </p:nvSpPr>
        <p:spPr>
          <a:xfrm>
            <a:off x="5200434" y="6007258"/>
            <a:ext cx="3295739" cy="637875"/>
          </a:xfrm>
          <a:prstGeom prst="chevron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hOCR to JSON convertor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49E14B-EEE7-4A15-A314-C87B0A42CE93}"/>
              </a:ext>
            </a:extLst>
          </p:cNvPr>
          <p:cNvSpPr/>
          <p:nvPr/>
        </p:nvSpPr>
        <p:spPr>
          <a:xfrm>
            <a:off x="6276564" y="850742"/>
            <a:ext cx="1053139" cy="13533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 text (JSON)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110665-B968-4FDB-A5A9-2E501DA154A4}"/>
              </a:ext>
            </a:extLst>
          </p:cNvPr>
          <p:cNvSpPr/>
          <p:nvPr/>
        </p:nvSpPr>
        <p:spPr>
          <a:xfrm>
            <a:off x="6262059" y="2330535"/>
            <a:ext cx="1053139" cy="13533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 text (JSON)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8371E5-4273-4F06-A779-E44D6FF91F37}"/>
              </a:ext>
            </a:extLst>
          </p:cNvPr>
          <p:cNvSpPr/>
          <p:nvPr/>
        </p:nvSpPr>
        <p:spPr>
          <a:xfrm>
            <a:off x="6262058" y="4259470"/>
            <a:ext cx="1053139" cy="13533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 text (JSON)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1A5CA5-6CEC-4024-A549-E10ED311B278}"/>
              </a:ext>
            </a:extLst>
          </p:cNvPr>
          <p:cNvSpPr/>
          <p:nvPr/>
        </p:nvSpPr>
        <p:spPr>
          <a:xfrm rot="16200000">
            <a:off x="5947716" y="3843695"/>
            <a:ext cx="1353312" cy="32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F058FF-FE51-478C-BC16-5809ECF0DEEE}"/>
              </a:ext>
            </a:extLst>
          </p:cNvPr>
          <p:cNvCxnSpPr>
            <a:cxnSpLocks/>
            <a:stCxn id="53" idx="3"/>
            <a:endCxn id="88" idx="1"/>
          </p:cNvCxnSpPr>
          <p:nvPr/>
        </p:nvCxnSpPr>
        <p:spPr>
          <a:xfrm>
            <a:off x="5765346" y="1527398"/>
            <a:ext cx="511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817C4A0-A87B-46C2-9126-442769A0A4F7}"/>
              </a:ext>
            </a:extLst>
          </p:cNvPr>
          <p:cNvCxnSpPr>
            <a:cxnSpLocks/>
            <a:stCxn id="55" idx="3"/>
            <a:endCxn id="89" idx="1"/>
          </p:cNvCxnSpPr>
          <p:nvPr/>
        </p:nvCxnSpPr>
        <p:spPr>
          <a:xfrm>
            <a:off x="5750841" y="3007191"/>
            <a:ext cx="511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0540C9-FD10-4852-9657-78CC0B3F815E}"/>
              </a:ext>
            </a:extLst>
          </p:cNvPr>
          <p:cNvCxnSpPr>
            <a:cxnSpLocks/>
            <a:stCxn id="56" idx="3"/>
            <a:endCxn id="90" idx="1"/>
          </p:cNvCxnSpPr>
          <p:nvPr/>
        </p:nvCxnSpPr>
        <p:spPr>
          <a:xfrm>
            <a:off x="5750840" y="4936126"/>
            <a:ext cx="511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8AF8A3E-5FD6-47FC-9F75-E04B507E63A4}"/>
              </a:ext>
            </a:extLst>
          </p:cNvPr>
          <p:cNvSpPr/>
          <p:nvPr/>
        </p:nvSpPr>
        <p:spPr>
          <a:xfrm>
            <a:off x="8024471" y="2902340"/>
            <a:ext cx="1170431" cy="191109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Doc. Content text (JSON)</a:t>
            </a:r>
          </a:p>
        </p:txBody>
      </p:sp>
      <p:sp>
        <p:nvSpPr>
          <p:cNvPr id="103" name="Arrow: Chevron 102">
            <a:extLst>
              <a:ext uri="{FF2B5EF4-FFF2-40B4-BE49-F238E27FC236}">
                <a16:creationId xmlns:a16="http://schemas.microsoft.com/office/drawing/2014/main" id="{2840DBF3-E49C-4F7D-AFFA-E4BA21C48E97}"/>
              </a:ext>
            </a:extLst>
          </p:cNvPr>
          <p:cNvSpPr/>
          <p:nvPr/>
        </p:nvSpPr>
        <p:spPr>
          <a:xfrm>
            <a:off x="8407153" y="6007257"/>
            <a:ext cx="2367343" cy="637876"/>
          </a:xfrm>
          <a:prstGeom prst="chevron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Layout analyzer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C5313EF-C3C1-4622-B491-71B38548F3A0}"/>
              </a:ext>
            </a:extLst>
          </p:cNvPr>
          <p:cNvSpPr/>
          <p:nvPr/>
        </p:nvSpPr>
        <p:spPr>
          <a:xfrm>
            <a:off x="10248041" y="2902340"/>
            <a:ext cx="1053139" cy="191109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Doc.</a:t>
            </a:r>
          </a:p>
          <a:p>
            <a:pPr algn="ctr"/>
            <a:r>
              <a:rPr lang="en-US" dirty="0"/>
              <a:t>Layout Content text (JSON)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B1A550-30EB-4521-957F-74FED4A66853}"/>
              </a:ext>
            </a:extLst>
          </p:cNvPr>
          <p:cNvCxnSpPr>
            <a:cxnSpLocks/>
            <a:stCxn id="90" idx="3"/>
            <a:endCxn id="102" idx="1"/>
          </p:cNvCxnSpPr>
          <p:nvPr/>
        </p:nvCxnSpPr>
        <p:spPr>
          <a:xfrm flipV="1">
            <a:off x="7315197" y="3857888"/>
            <a:ext cx="709274" cy="107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F98A83-A2E2-4585-8160-40CD31663ACF}"/>
              </a:ext>
            </a:extLst>
          </p:cNvPr>
          <p:cNvCxnSpPr>
            <a:cxnSpLocks/>
            <a:stCxn id="89" idx="3"/>
            <a:endCxn id="102" idx="1"/>
          </p:cNvCxnSpPr>
          <p:nvPr/>
        </p:nvCxnSpPr>
        <p:spPr>
          <a:xfrm>
            <a:off x="7315198" y="3007191"/>
            <a:ext cx="709273" cy="85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191ABC-5665-4937-8509-8D40EF7A04DE}"/>
              </a:ext>
            </a:extLst>
          </p:cNvPr>
          <p:cNvCxnSpPr>
            <a:cxnSpLocks/>
            <a:stCxn id="88" idx="3"/>
            <a:endCxn id="102" idx="1"/>
          </p:cNvCxnSpPr>
          <p:nvPr/>
        </p:nvCxnSpPr>
        <p:spPr>
          <a:xfrm>
            <a:off x="7329703" y="1527398"/>
            <a:ext cx="694768" cy="23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0F9BED-30BF-416E-BC6A-EAABA3D54B20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9194902" y="3857888"/>
            <a:ext cx="1053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D1FE5499-F317-46FD-A107-4D8F98DACD05}"/>
              </a:ext>
            </a:extLst>
          </p:cNvPr>
          <p:cNvSpPr/>
          <p:nvPr/>
        </p:nvSpPr>
        <p:spPr>
          <a:xfrm>
            <a:off x="9640684" y="355978"/>
            <a:ext cx="605928" cy="178697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47EC0B0F-DB63-4A60-80D9-4894AA0291BA}"/>
              </a:ext>
            </a:extLst>
          </p:cNvPr>
          <p:cNvSpPr/>
          <p:nvPr/>
        </p:nvSpPr>
        <p:spPr>
          <a:xfrm>
            <a:off x="9640685" y="625845"/>
            <a:ext cx="605928" cy="178697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F3D7E8-1434-4CD1-9D46-D9AA88D16BD3}"/>
              </a:ext>
            </a:extLst>
          </p:cNvPr>
          <p:cNvSpPr txBox="1"/>
          <p:nvPr/>
        </p:nvSpPr>
        <p:spPr>
          <a:xfrm>
            <a:off x="10363372" y="256513"/>
            <a:ext cx="20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MongoDB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301E12F-E645-4BBD-8DB7-C695F3C672D5}"/>
              </a:ext>
            </a:extLst>
          </p:cNvPr>
          <p:cNvSpPr txBox="1"/>
          <p:nvPr/>
        </p:nvSpPr>
        <p:spPr>
          <a:xfrm>
            <a:off x="10363371" y="523419"/>
            <a:ext cx="20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storage</a:t>
            </a:r>
          </a:p>
        </p:txBody>
      </p:sp>
      <p:sp>
        <p:nvSpPr>
          <p:cNvPr id="139" name="Arrow: Chevron 138">
            <a:extLst>
              <a:ext uri="{FF2B5EF4-FFF2-40B4-BE49-F238E27FC236}">
                <a16:creationId xmlns:a16="http://schemas.microsoft.com/office/drawing/2014/main" id="{DDC5A3D1-CFBD-4EE6-9F0B-41D47604AAD7}"/>
              </a:ext>
            </a:extLst>
          </p:cNvPr>
          <p:cNvSpPr/>
          <p:nvPr/>
        </p:nvSpPr>
        <p:spPr>
          <a:xfrm>
            <a:off x="9596264" y="1212761"/>
            <a:ext cx="694768" cy="193471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0" name="Arrow: Chevron 139">
            <a:extLst>
              <a:ext uri="{FF2B5EF4-FFF2-40B4-BE49-F238E27FC236}">
                <a16:creationId xmlns:a16="http://schemas.microsoft.com/office/drawing/2014/main" id="{8F5D756C-BBEF-4C17-A2A3-163E62934571}"/>
              </a:ext>
            </a:extLst>
          </p:cNvPr>
          <p:cNvSpPr/>
          <p:nvPr/>
        </p:nvSpPr>
        <p:spPr>
          <a:xfrm>
            <a:off x="9580113" y="1877147"/>
            <a:ext cx="694768" cy="193471"/>
          </a:xfrm>
          <a:prstGeom prst="chevron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F223870-A00C-4A13-82EA-8F6CD87ED55D}"/>
              </a:ext>
            </a:extLst>
          </p:cNvPr>
          <p:cNvSpPr txBox="1"/>
          <p:nvPr/>
        </p:nvSpPr>
        <p:spPr>
          <a:xfrm>
            <a:off x="10363371" y="1115664"/>
            <a:ext cx="203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 might be parallelized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35D893-716D-44B4-AFDC-8119DFB56444}"/>
              </a:ext>
            </a:extLst>
          </p:cNvPr>
          <p:cNvSpPr txBox="1"/>
          <p:nvPr/>
        </p:nvSpPr>
        <p:spPr>
          <a:xfrm>
            <a:off x="10363370" y="1815084"/>
            <a:ext cx="20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task</a:t>
            </a:r>
          </a:p>
        </p:txBody>
      </p:sp>
    </p:spTree>
    <p:extLst>
      <p:ext uri="{BB962C8B-B14F-4D97-AF65-F5344CB8AC3E}">
        <p14:creationId xmlns:p14="http://schemas.microsoft.com/office/powerpoint/2010/main" val="242336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F3137-4B4C-41D3-9BC4-3CCFF39C91E8}"/>
              </a:ext>
            </a:extLst>
          </p:cNvPr>
          <p:cNvSpPr/>
          <p:nvPr/>
        </p:nvSpPr>
        <p:spPr>
          <a:xfrm>
            <a:off x="2677639" y="2798058"/>
            <a:ext cx="6836743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Light"/>
              </a:rPr>
              <a:t>INFORMATION EXTRACTION</a:t>
            </a:r>
          </a:p>
          <a:p>
            <a:pPr algn="ctr"/>
            <a:r>
              <a:rPr lang="en-US" sz="3200" dirty="0">
                <a:cs typeface="Calibri Light"/>
              </a:rPr>
              <a:t>Heuristic-based Text Extraction</a:t>
            </a:r>
          </a:p>
          <a:p>
            <a:pPr algn="ctr"/>
            <a:r>
              <a:rPr lang="en-US" sz="3200" dirty="0">
                <a:cs typeface="Calibri Light"/>
              </a:rPr>
              <a:t>NER-based Text Extraction</a:t>
            </a:r>
          </a:p>
          <a:p>
            <a:pPr algn="ctr"/>
            <a:r>
              <a:rPr lang="en-US" sz="3200" dirty="0">
                <a:cs typeface="Calibri Light"/>
              </a:rPr>
              <a:t>Object (signature) extraction</a:t>
            </a:r>
          </a:p>
          <a:p>
            <a:pPr algn="ctr"/>
            <a:endParaRPr lang="en-US" sz="3200" dirty="0">
              <a:cs typeface="Calibri Light"/>
            </a:endParaRP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475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Information extraction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8EAC0-0785-4BF9-8BE0-E2ACF7411DD4}"/>
              </a:ext>
            </a:extLst>
          </p:cNvPr>
          <p:cNvSpPr/>
          <p:nvPr/>
        </p:nvSpPr>
        <p:spPr>
          <a:xfrm>
            <a:off x="440468" y="936156"/>
            <a:ext cx="1155440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Heuristic/rule-based Text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 attributes by pattern, keyword (concept), proximity of anchor concept, (fuzzy) match with a catalog entry;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Extracted attributes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Catalog validation and selection – currencies</a:t>
            </a:r>
          </a:p>
          <a:p>
            <a:endParaRPr lang="en-US" dirty="0"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EAA11-A5FD-415E-9C06-9AC3464CA39E}"/>
              </a:ext>
            </a:extLst>
          </p:cNvPr>
          <p:cNvSpPr/>
          <p:nvPr/>
        </p:nvSpPr>
        <p:spPr>
          <a:xfrm>
            <a:off x="440467" y="3459924"/>
            <a:ext cx="1155440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Name Entity Recognition- based Text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spacy pretrained library for 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 client organizations names, geographical entities, dates, organization types or client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blacklist to remove some of the (wrong) extracted entities</a:t>
            </a:r>
          </a:p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4325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F3137-4B4C-41D3-9BC4-3CCFF39C91E8}"/>
              </a:ext>
            </a:extLst>
          </p:cNvPr>
          <p:cNvSpPr/>
          <p:nvPr/>
        </p:nvSpPr>
        <p:spPr>
          <a:xfrm>
            <a:off x="4293487" y="1793643"/>
            <a:ext cx="3605026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Light"/>
              </a:rPr>
              <a:t>HANDS-ON</a:t>
            </a:r>
          </a:p>
          <a:p>
            <a:pPr algn="ctr"/>
            <a:r>
              <a:rPr lang="en-US" sz="3600" dirty="0">
                <a:cs typeface="Calibri Light"/>
              </a:rPr>
              <a:t>Code walkthrough</a:t>
            </a:r>
          </a:p>
          <a:p>
            <a:pPr algn="ctr"/>
            <a:r>
              <a:rPr lang="en-US" sz="3600" dirty="0">
                <a:cs typeface="Calibri Light"/>
              </a:rPr>
              <a:t>Run workflow</a:t>
            </a:r>
          </a:p>
          <a:p>
            <a:pPr algn="ctr"/>
            <a:r>
              <a:rPr lang="en-US" sz="3600" dirty="0">
                <a:cs typeface="Calibri Light"/>
              </a:rPr>
              <a:t>Visualize results</a:t>
            </a:r>
          </a:p>
          <a:p>
            <a:pPr algn="ctr"/>
            <a:endParaRPr lang="en-US" sz="4400" dirty="0">
              <a:solidFill>
                <a:schemeClr val="accent5"/>
              </a:solidFill>
              <a:cs typeface="Calibri Light"/>
            </a:endParaRPr>
          </a:p>
          <a:p>
            <a:pPr algn="ctr"/>
            <a:endParaRPr lang="en-US" sz="4400" dirty="0">
              <a:solidFill>
                <a:schemeClr val="accent5"/>
              </a:solidFill>
              <a:cs typeface="Calibri Light"/>
            </a:endParaRP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084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HANDS-ON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EAA11-A5FD-415E-9C06-9AC3464CA39E}"/>
              </a:ext>
            </a:extLst>
          </p:cNvPr>
          <p:cNvSpPr/>
          <p:nvPr/>
        </p:nvSpPr>
        <p:spPr>
          <a:xfrm>
            <a:off x="440468" y="905232"/>
            <a:ext cx="1155440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Setup storage: MongoDB &amp; local storage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Storage: how the information is 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Ingestion: ingested document staging and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OCR: pdf 2 image + image 2 hOCR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hOCR -&gt; text JSON -&gt; text layout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Extraction: utils, common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Extraction: few examples of attribute extraction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Extraction: testing and improving extraction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Extraction: normalization + validation;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NER extraction: basic functionality; blacklist catalog; how to extend.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Table extraction tool: just code walkthrough + Notebook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Extraction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Workflow: without Luigi; with Luigi.</a:t>
            </a:r>
          </a:p>
        </p:txBody>
      </p:sp>
    </p:spTree>
    <p:extLst>
      <p:ext uri="{BB962C8B-B14F-4D97-AF65-F5344CB8AC3E}">
        <p14:creationId xmlns:p14="http://schemas.microsoft.com/office/powerpoint/2010/main" val="189220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F3137-4B4C-41D3-9BC4-3CCFF39C91E8}"/>
              </a:ext>
            </a:extLst>
          </p:cNvPr>
          <p:cNvSpPr/>
          <p:nvPr/>
        </p:nvSpPr>
        <p:spPr>
          <a:xfrm>
            <a:off x="4113246" y="1793643"/>
            <a:ext cx="3965509" cy="372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Light"/>
              </a:rPr>
              <a:t>HOMEWORK</a:t>
            </a:r>
          </a:p>
          <a:p>
            <a:pPr algn="ctr"/>
            <a:r>
              <a:rPr lang="en-US" sz="3600" dirty="0">
                <a:cs typeface="Calibri Light"/>
              </a:rPr>
              <a:t>Fix defects</a:t>
            </a:r>
          </a:p>
          <a:p>
            <a:pPr algn="ctr"/>
            <a:r>
              <a:rPr lang="en-US" sz="3600" dirty="0">
                <a:cs typeface="Calibri Light"/>
              </a:rPr>
              <a:t>Code improvements</a:t>
            </a:r>
          </a:p>
          <a:p>
            <a:pPr algn="ctr"/>
            <a:endParaRPr lang="en-US" sz="4400" dirty="0">
              <a:solidFill>
                <a:schemeClr val="accent5"/>
              </a:solidFill>
              <a:cs typeface="Calibri Light"/>
            </a:endParaRPr>
          </a:p>
          <a:p>
            <a:pPr algn="ctr"/>
            <a:endParaRPr lang="en-US" sz="4400" dirty="0">
              <a:solidFill>
                <a:schemeClr val="accent5"/>
              </a:solidFill>
              <a:cs typeface="Calibri Light"/>
            </a:endParaRP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412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FIX DEFECTS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EAA11-A5FD-415E-9C06-9AC3464CA39E}"/>
              </a:ext>
            </a:extLst>
          </p:cNvPr>
          <p:cNvSpPr/>
          <p:nvPr/>
        </p:nvSpPr>
        <p:spPr>
          <a:xfrm>
            <a:off x="440468" y="905232"/>
            <a:ext cx="11554405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Fix the following issues in the code: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all luigi tasks are included in the workflow. Refactor the code so that all needed steps are included, and each task executes the processing according to its name;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Modify the extraction functions for invoice number, date, currency, amount so that all the documents provided in the data archive are covered (see also code improvements suggestions); you can refine the rules used or/and modify the code for anchor or payload retrieval as well as normalization and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663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CODE IMPROVEMENTS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8EAC0-0785-4BF9-8BE0-E2ACF7411DD4}"/>
              </a:ext>
            </a:extLst>
          </p:cNvPr>
          <p:cNvSpPr/>
          <p:nvPr/>
        </p:nvSpPr>
        <p:spPr>
          <a:xfrm>
            <a:off x="440468" y="936156"/>
            <a:ext cx="1155440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Add the following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 function to return the document id based on the document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extraction for client name; add a client catalogue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Refine the normalization function for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extraction for payment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Change the workflow to ingest files through an 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you modify the storage </a:t>
            </a:r>
            <a:r>
              <a:rPr lang="en-US" sz="2800" i="1" dirty="0"/>
              <a:t>service</a:t>
            </a:r>
            <a:r>
              <a:rPr lang="en-US" sz="2800" dirty="0"/>
              <a:t> module to be a storage API?</a:t>
            </a:r>
          </a:p>
          <a:p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305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EB493-8627-4F3C-AE93-F19F30FC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  <a:cs typeface="Calibri Light"/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9A7CE1-5262-45EE-B599-802F8F7F034D}"/>
              </a:ext>
            </a:extLst>
          </p:cNvPr>
          <p:cNvSpPr txBox="1"/>
          <p:nvPr/>
        </p:nvSpPr>
        <p:spPr>
          <a:xfrm>
            <a:off x="5336975" y="566678"/>
            <a:ext cx="5850783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Introduction</a:t>
            </a:r>
            <a:endParaRPr lang="en-US" b="1" dirty="0">
              <a:solidFill>
                <a:schemeClr val="accent5"/>
              </a:solidFill>
              <a:cs typeface="Calibri"/>
            </a:endParaRP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Problem definition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What you will learn</a:t>
            </a:r>
          </a:p>
          <a:p>
            <a:pPr marL="0" lvl="1" indent="457200"/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Data Ingestion, Storage and Preprocessing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Data ingestion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Data storage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Documents preprocessing</a:t>
            </a:r>
          </a:p>
          <a:p>
            <a:pPr marL="0" lvl="1" indent="457200"/>
            <a:endParaRPr lang="en-US" sz="1500" dirty="0">
              <a:ea typeface="+mn-lt"/>
              <a:cs typeface="+mn-lt"/>
            </a:endParaRPr>
          </a:p>
          <a:p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Information extraction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Heuristic-based Text Extraction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NER-based extraction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Object extraction (signature extraction)</a:t>
            </a:r>
          </a:p>
          <a:p>
            <a:pPr marL="0" lvl="1" indent="457200"/>
            <a:endParaRPr lang="en-US" sz="1500" dirty="0">
              <a:ea typeface="+mn-lt"/>
              <a:cs typeface="+mn-lt"/>
            </a:endParaRPr>
          </a:p>
          <a:p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Hands-on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Code walkthrough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Run workflow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Visualize results</a:t>
            </a:r>
          </a:p>
          <a:p>
            <a:endParaRPr lang="en-US" b="1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Homework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Fix defects</a:t>
            </a:r>
          </a:p>
          <a:p>
            <a:pPr marL="0" lvl="1" indent="457200"/>
            <a:r>
              <a:rPr lang="en-US" sz="1500" dirty="0">
                <a:ea typeface="+mn-lt"/>
                <a:cs typeface="+mn-lt"/>
              </a:rPr>
              <a:t>Code improvement</a:t>
            </a:r>
          </a:p>
          <a:p>
            <a:pPr marL="0" lvl="1" indent="457200"/>
            <a:endParaRPr lang="en-US" sz="15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80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F3137-4B4C-41D3-9BC4-3CCFF39C91E8}"/>
              </a:ext>
            </a:extLst>
          </p:cNvPr>
          <p:cNvSpPr/>
          <p:nvPr/>
        </p:nvSpPr>
        <p:spPr>
          <a:xfrm>
            <a:off x="2226952" y="735955"/>
            <a:ext cx="811063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Light"/>
              </a:rPr>
              <a:t>IMPORTANT NOTICE</a:t>
            </a:r>
          </a:p>
          <a:p>
            <a:pPr algn="ctr"/>
            <a:endParaRPr lang="en-US" sz="4400" dirty="0">
              <a:solidFill>
                <a:schemeClr val="accent5"/>
              </a:solidFill>
              <a:cs typeface="Calibri Light"/>
            </a:endParaRPr>
          </a:p>
          <a:p>
            <a:pPr algn="ctr"/>
            <a:r>
              <a:rPr lang="en-US" sz="3200" dirty="0">
                <a:cs typeface="Calibri Light"/>
              </a:rPr>
              <a:t>The code, the documents samples, the extraction  techniques presented in this workshop represents Endava confidential, internal only  information. </a:t>
            </a:r>
          </a:p>
          <a:p>
            <a:pPr algn="ctr"/>
            <a:endParaRPr lang="en-US" sz="3200" dirty="0">
              <a:cs typeface="Calibri Light"/>
            </a:endParaRPr>
          </a:p>
          <a:p>
            <a:pPr algn="ctr"/>
            <a:r>
              <a:rPr lang="en-US" sz="3200" dirty="0">
                <a:cs typeface="Calibri Light"/>
              </a:rPr>
              <a:t>You are not allowed to copy/reproduce/reuse or repurpose any of these resources outside Endava, under any circumstances.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700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F3137-4B4C-41D3-9BC4-3CCFF39C91E8}"/>
              </a:ext>
            </a:extLst>
          </p:cNvPr>
          <p:cNvSpPr/>
          <p:nvPr/>
        </p:nvSpPr>
        <p:spPr>
          <a:xfrm>
            <a:off x="4190446" y="2798058"/>
            <a:ext cx="381110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Light"/>
              </a:rPr>
              <a:t>INTRODUCTION</a:t>
            </a:r>
          </a:p>
          <a:p>
            <a:pPr algn="ctr"/>
            <a:r>
              <a:rPr lang="en-US" sz="3200" dirty="0">
                <a:cs typeface="Calibri Light"/>
              </a:rPr>
              <a:t>Problem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685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8EAC0-0785-4BF9-8BE0-E2ACF7411DD4}"/>
              </a:ext>
            </a:extLst>
          </p:cNvPr>
          <p:cNvSpPr/>
          <p:nvPr/>
        </p:nvSpPr>
        <p:spPr>
          <a:xfrm>
            <a:off x="440467" y="733246"/>
            <a:ext cx="1155440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Problem definition</a:t>
            </a:r>
          </a:p>
          <a:p>
            <a:r>
              <a:rPr lang="en-US" sz="2600" dirty="0"/>
              <a:t>Ingest documents, extract information from documents and publish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FF6600"/>
                </a:solidFill>
              </a:rPr>
              <a:t>Problem definition – for this workshop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Documents in PDF (image scan)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Documents are ingested from 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Invoices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Information: text (ex: amount, currency, date), proper nouns (company names, people names); 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Language: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FF6600"/>
                </a:solidFill>
              </a:rPr>
              <a:t>Limitations – for this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No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Services replaced with direct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07968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8EAC0-0785-4BF9-8BE0-E2ACF7411DD4}"/>
              </a:ext>
            </a:extLst>
          </p:cNvPr>
          <p:cNvSpPr/>
          <p:nvPr/>
        </p:nvSpPr>
        <p:spPr>
          <a:xfrm>
            <a:off x="440467" y="733246"/>
            <a:ext cx="1155440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What will you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Work with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Wand &amp; pytesseract to extract text from pdf/images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Create heuristic/rules-based information extraction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Normalize the extracted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catalogs for data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spacy for 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computer vision techniques to extract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luigi for tasks orchestration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opencv for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80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F3137-4B4C-41D3-9BC4-3CCFF39C91E8}"/>
              </a:ext>
            </a:extLst>
          </p:cNvPr>
          <p:cNvSpPr/>
          <p:nvPr/>
        </p:nvSpPr>
        <p:spPr>
          <a:xfrm>
            <a:off x="893064" y="2459504"/>
            <a:ext cx="1040587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  <a:cs typeface="Calibri Light"/>
              </a:rPr>
              <a:t>DATA INGESTION, STORAGE </a:t>
            </a:r>
          </a:p>
          <a:p>
            <a:pPr algn="ctr"/>
            <a:r>
              <a:rPr lang="en-US" sz="4400" dirty="0">
                <a:solidFill>
                  <a:schemeClr val="accent5"/>
                </a:solidFill>
                <a:cs typeface="Calibri Light"/>
              </a:rPr>
              <a:t>AND PREPROCESSING</a:t>
            </a:r>
          </a:p>
          <a:p>
            <a:pPr algn="ctr"/>
            <a:r>
              <a:rPr lang="en-US" sz="3200" dirty="0">
                <a:cs typeface="Calibri Light"/>
              </a:rPr>
              <a:t>Data ingestion</a:t>
            </a:r>
          </a:p>
          <a:p>
            <a:pPr algn="ctr"/>
            <a:r>
              <a:rPr lang="en-US" sz="3200" dirty="0">
                <a:cs typeface="Calibri Light"/>
              </a:rPr>
              <a:t>Data Storage</a:t>
            </a:r>
          </a:p>
          <a:p>
            <a:pPr algn="ctr"/>
            <a:r>
              <a:rPr lang="en-US" sz="3200" dirty="0">
                <a:cs typeface="Calibri Light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1951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DATA INGESTION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8EAC0-0785-4BF9-8BE0-E2ACF7411DD4}"/>
              </a:ext>
            </a:extLst>
          </p:cNvPr>
          <p:cNvSpPr/>
          <p:nvPr/>
        </p:nvSpPr>
        <p:spPr>
          <a:xfrm>
            <a:off x="440467" y="872680"/>
            <a:ext cx="11554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Data source: </a:t>
            </a:r>
            <a:r>
              <a:rPr lang="en-US" sz="2800" dirty="0"/>
              <a:t>From local folder</a:t>
            </a:r>
          </a:p>
          <a:p>
            <a:r>
              <a:rPr lang="en-US" sz="2800" dirty="0">
                <a:solidFill>
                  <a:srgbClr val="FF6600"/>
                </a:solidFill>
              </a:rPr>
              <a:t>Data format: </a:t>
            </a:r>
            <a:r>
              <a:rPr lang="en-US" sz="2800" dirty="0"/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DE049-FB92-40ED-BADE-86C76A6881A7}"/>
              </a:ext>
            </a:extLst>
          </p:cNvPr>
          <p:cNvSpPr/>
          <p:nvPr/>
        </p:nvSpPr>
        <p:spPr>
          <a:xfrm>
            <a:off x="440467" y="2252915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DATA 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424AE-46D1-43CA-9A69-B98BA22FB054}"/>
              </a:ext>
            </a:extLst>
          </p:cNvPr>
          <p:cNvSpPr/>
          <p:nvPr/>
        </p:nvSpPr>
        <p:spPr>
          <a:xfrm>
            <a:off x="440466" y="2917589"/>
            <a:ext cx="1115797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MongoDB: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Run locally (localhost), create your own database and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File metadata;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Extracted hOCR data (1 document/file)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Processing results: information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Indexes binary storage data</a:t>
            </a:r>
          </a:p>
        </p:txBody>
      </p:sp>
    </p:spTree>
    <p:extLst>
      <p:ext uri="{BB962C8B-B14F-4D97-AF65-F5344CB8AC3E}">
        <p14:creationId xmlns:p14="http://schemas.microsoft.com/office/powerpoint/2010/main" val="7781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9BA79-894A-4C4C-A763-D0685E049461}"/>
              </a:ext>
            </a:extLst>
          </p:cNvPr>
          <p:cNvSpPr/>
          <p:nvPr/>
        </p:nvSpPr>
        <p:spPr>
          <a:xfrm>
            <a:off x="440468" y="223444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DATA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8EAC0-0785-4BF9-8BE0-E2ACF7411DD4}"/>
              </a:ext>
            </a:extLst>
          </p:cNvPr>
          <p:cNvSpPr/>
          <p:nvPr/>
        </p:nvSpPr>
        <p:spPr>
          <a:xfrm>
            <a:off x="440469" y="808219"/>
            <a:ext cx="111579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Binary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Staging ingested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Results of several processing steps: Extracted page images from document files Aggregated hOCR data (at file level), enriched document structure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275CA-CFC2-40AB-85B3-041166E9ACC0}"/>
              </a:ext>
            </a:extLst>
          </p:cNvPr>
          <p:cNvSpPr/>
          <p:nvPr/>
        </p:nvSpPr>
        <p:spPr>
          <a:xfrm>
            <a:off x="440468" y="3064350"/>
            <a:ext cx="115544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1DD1E-41A6-4FF6-84DD-8645F6493839}"/>
              </a:ext>
            </a:extLst>
          </p:cNvPr>
          <p:cNvSpPr/>
          <p:nvPr/>
        </p:nvSpPr>
        <p:spPr>
          <a:xfrm>
            <a:off x="440469" y="3649125"/>
            <a:ext cx="111579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Image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Wand (backend: Ghostscript) to extract image (*.png) from document pages</a:t>
            </a:r>
          </a:p>
          <a:p>
            <a:endParaRPr lang="en-US" dirty="0">
              <a:latin typeface="Open Sans"/>
            </a:endParaRPr>
          </a:p>
          <a:p>
            <a:r>
              <a:rPr lang="en-US" sz="2800" dirty="0">
                <a:solidFill>
                  <a:srgbClr val="FF6600"/>
                </a:solidFill>
              </a:rPr>
              <a:t>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pytesseract (backend: Tesseract)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hOCR format: characters, page dimensions, characters position &amp; size</a:t>
            </a:r>
          </a:p>
        </p:txBody>
      </p:sp>
    </p:spTree>
    <p:extLst>
      <p:ext uri="{BB962C8B-B14F-4D97-AF65-F5344CB8AC3E}">
        <p14:creationId xmlns:p14="http://schemas.microsoft.com/office/powerpoint/2010/main" val="276728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7196</TotalTime>
  <Words>928</Words>
  <Application>Microsoft Office PowerPoint</Application>
  <PresentationFormat>Widescreen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Open Sans</vt:lpstr>
      <vt:lpstr>Arial</vt:lpstr>
      <vt:lpstr>Calibri</vt:lpstr>
      <vt:lpstr>Calibri Light</vt:lpstr>
      <vt:lpstr>Office Theme</vt:lpstr>
      <vt:lpstr>Information Extraction  Workshop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 Preda</cp:lastModifiedBy>
  <cp:revision>2345</cp:revision>
  <dcterms:created xsi:type="dcterms:W3CDTF">2013-07-15T20:26:40Z</dcterms:created>
  <dcterms:modified xsi:type="dcterms:W3CDTF">2021-02-15T07:55:09Z</dcterms:modified>
</cp:coreProperties>
</file>