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sldIdLst>
    <p:sldId id="256" r:id="rId5"/>
    <p:sldId id="266" r:id="rId6"/>
    <p:sldId id="265" r:id="rId7"/>
    <p:sldId id="260" r:id="rId8"/>
    <p:sldId id="26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943" autoAdjust="0"/>
    <p:restoredTop sz="80374" autoAdjust="0"/>
  </p:normalViewPr>
  <p:slideViewPr>
    <p:cSldViewPr>
      <p:cViewPr varScale="1">
        <p:scale>
          <a:sx n="55" d="100"/>
          <a:sy n="55" d="100"/>
        </p:scale>
        <p:origin x="-5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7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Click to edit Master title style</a:t>
            </a:r>
            <a:endParaRPr kumimoji="0" lang="ru-RU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Click to edit Master subtitle style</a:t>
            </a:r>
            <a:endParaRPr kumimoji="0" lang="ru-RU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E794363-E339-4C09-9D26-73FFF6C9C878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6B29783-867A-4058-AC56-F2E869C579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Click to edit Master title style</a:t>
            </a:r>
            <a:endParaRPr kumimoji="0"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4363-E339-4C09-9D26-73FFF6C9C878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9783-867A-4058-AC56-F2E869C579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Click to edit Master title style</a:t>
            </a:r>
            <a:endParaRPr kumimoji="0"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4363-E339-4C09-9D26-73FFF6C9C878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9783-867A-4058-AC56-F2E869C579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Click to edit Master title style</a:t>
            </a:r>
            <a:endParaRPr kumimoji="0"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E794363-E339-4C09-9D26-73FFF6C9C878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B29783-867A-4058-AC56-F2E869C579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Click to edit Master title style</a:t>
            </a:r>
            <a:endParaRPr kumimoji="0"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E794363-E339-4C09-9D26-73FFF6C9C878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6B29783-867A-4058-AC56-F2E869C579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Click to edit Master title style</a:t>
            </a:r>
            <a:endParaRPr kumimoji="0"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4363-E339-4C09-9D26-73FFF6C9C878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9783-867A-4058-AC56-F2E869C579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Click to edit Master title style</a:t>
            </a:r>
            <a:endParaRPr kumimoji="0"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4363-E339-4C09-9D26-73FFF6C9C878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9783-867A-4058-AC56-F2E869C579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ru-RU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ru-RU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Click to edit Master title style</a:t>
            </a:r>
            <a:endParaRPr kumimoji="0" lang="ru-R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794363-E339-4C09-9D26-73FFF6C9C878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B29783-867A-4058-AC56-F2E869C579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4363-E339-4C09-9D26-73FFF6C9C878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9783-867A-4058-AC56-F2E869C579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Click to edit Master title style</a:t>
            </a:r>
            <a:endParaRPr kumimoji="0"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ru-RU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E794363-E339-4C09-9D26-73FFF6C9C878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B29783-867A-4058-AC56-F2E869C579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Click to edit Master title style</a:t>
            </a:r>
            <a:endParaRPr kumimoji="0"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Click icon to add picture</a:t>
            </a:r>
            <a:endParaRPr kumimoji="0"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794363-E339-4C09-9D26-73FFF6C9C878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B29783-867A-4058-AC56-F2E869C579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Click to edit Master title style</a:t>
            </a:r>
            <a:endParaRPr kumimoji="0" lang="ru-RU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Click to edit Master text styles</a:t>
            </a:r>
          </a:p>
          <a:p>
            <a:pPr lvl="1" eaLnBrk="1" latinLnBrk="0" hangingPunct="1"/>
            <a:r>
              <a:rPr kumimoji="0" lang="ru-RU" smtClean="0"/>
              <a:t>Second level</a:t>
            </a:r>
          </a:p>
          <a:p>
            <a:pPr lvl="2" eaLnBrk="1" latinLnBrk="0" hangingPunct="1"/>
            <a:r>
              <a:rPr kumimoji="0" lang="ru-RU" smtClean="0"/>
              <a:t>Third level</a:t>
            </a:r>
          </a:p>
          <a:p>
            <a:pPr lvl="3" eaLnBrk="1" latinLnBrk="0" hangingPunct="1"/>
            <a:r>
              <a:rPr kumimoji="0" lang="ru-RU" smtClean="0"/>
              <a:t>Fourth level</a:t>
            </a:r>
          </a:p>
          <a:p>
            <a:pPr lvl="4" eaLnBrk="1" latinLnBrk="0" hangingPunct="1"/>
            <a:r>
              <a:rPr kumimoji="0" lang="ru-RU" smtClean="0"/>
              <a:t>Fifth level</a:t>
            </a:r>
            <a:endParaRPr kumimoji="0" lang="ru-RU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E794363-E339-4C09-9D26-73FFF6C9C878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B29783-867A-4058-AC56-F2E869C5791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/>
              <a:t>Портирование игры </a:t>
            </a:r>
            <a:r>
              <a:rPr lang="en-US" sz="4000" dirty="0" err="1" smtClean="0"/>
              <a:t>StarCraft</a:t>
            </a:r>
            <a:r>
              <a:rPr lang="en-US" sz="4000" dirty="0" smtClean="0"/>
              <a:t>™ </a:t>
            </a:r>
            <a:r>
              <a:rPr lang="ru-RU" sz="4000" dirty="0" smtClean="0"/>
              <a:t>на платформу </a:t>
            </a:r>
            <a:r>
              <a:rPr lang="en-US" sz="4000" dirty="0" smtClean="0"/>
              <a:t>Android OS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Коршаков Степан, 261-я группа.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Создать </a:t>
            </a:r>
            <a:r>
              <a:rPr lang="ru-RU" dirty="0" smtClean="0"/>
              <a:t>прототип </a:t>
            </a:r>
            <a:r>
              <a:rPr lang="ru-RU" dirty="0" smtClean="0"/>
              <a:t>клона </a:t>
            </a:r>
            <a:r>
              <a:rPr lang="ru-RU" dirty="0" smtClean="0"/>
              <a:t>игры </a:t>
            </a:r>
            <a:r>
              <a:rPr lang="en-US" dirty="0" err="1" smtClean="0"/>
              <a:t>StarCraft</a:t>
            </a:r>
            <a:r>
              <a:rPr lang="en-US" dirty="0" smtClean="0"/>
              <a:t>™</a:t>
            </a:r>
            <a:r>
              <a:rPr lang="ru-RU" dirty="0" smtClean="0"/>
              <a:t> </a:t>
            </a:r>
            <a:r>
              <a:rPr lang="ru-RU" dirty="0" smtClean="0"/>
              <a:t>под платформу </a:t>
            </a:r>
            <a:r>
              <a:rPr lang="en-US" dirty="0" smtClean="0"/>
              <a:t>Android</a:t>
            </a:r>
          </a:p>
          <a:p>
            <a:pPr lvl="1"/>
            <a:r>
              <a:rPr lang="ru-RU" dirty="0" smtClean="0"/>
              <a:t>Атака простейших боевых единиц</a:t>
            </a:r>
          </a:p>
          <a:p>
            <a:pPr lvl="1"/>
            <a:r>
              <a:rPr lang="ru-RU" dirty="0" smtClean="0"/>
              <a:t>Перемещение боевых единиц по карте</a:t>
            </a:r>
            <a:endParaRPr lang="ru-RU" dirty="0" smtClean="0"/>
          </a:p>
          <a:p>
            <a:r>
              <a:rPr lang="ru-RU" dirty="0" smtClean="0"/>
              <a:t>Создать графический движок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ru-RU" dirty="0" smtClean="0"/>
              <a:t>Поддержка оригинальных файлов </a:t>
            </a:r>
            <a:r>
              <a:rPr lang="en-US" dirty="0" err="1" smtClean="0"/>
              <a:t>StarCraft</a:t>
            </a:r>
            <a:r>
              <a:rPr lang="en-US" dirty="0" smtClean="0"/>
              <a:t>™</a:t>
            </a:r>
            <a:endParaRPr lang="ru-RU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ru-RU" dirty="0" smtClean="0"/>
              <a:t>Отображение карты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ru-RU" dirty="0" smtClean="0"/>
              <a:t>Отображение боевых единиц</a:t>
            </a:r>
          </a:p>
          <a:p>
            <a:pPr marL="548640" lvl="2">
              <a:spcBef>
                <a:spcPts val="600"/>
              </a:spcBef>
              <a:buSzPct val="70000"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1689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haroni" pitchFamily="2" charset="-79"/>
              </a:rPr>
              <a:t>Основные особенности разработки под мобильные платформы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3900486" cy="4572000"/>
          </a:xfrm>
        </p:spPr>
        <p:txBody>
          <a:bodyPr>
            <a:normAutofit/>
          </a:bodyPr>
          <a:lstStyle/>
          <a:p>
            <a:r>
              <a:rPr lang="ru-RU" dirty="0"/>
              <a:t>Очень мало памяти </a:t>
            </a:r>
            <a:r>
              <a:rPr lang="en-US" dirty="0"/>
              <a:t>– </a:t>
            </a:r>
            <a:r>
              <a:rPr lang="ru-RU" dirty="0"/>
              <a:t>не больше 20 </a:t>
            </a:r>
            <a:r>
              <a:rPr lang="ru-RU" dirty="0" smtClean="0"/>
              <a:t>мегабайт</a:t>
            </a:r>
          </a:p>
          <a:p>
            <a:r>
              <a:rPr lang="ru-RU" dirty="0" smtClean="0"/>
              <a:t>Работа от батареи</a:t>
            </a:r>
            <a:endParaRPr lang="ru-RU" dirty="0"/>
          </a:p>
          <a:p>
            <a:r>
              <a:rPr lang="ru-RU" dirty="0"/>
              <a:t>Слабые процессоры поверх которых еще запущена </a:t>
            </a:r>
            <a:r>
              <a:rPr lang="ru-RU" dirty="0" smtClean="0"/>
              <a:t>виртуальная </a:t>
            </a:r>
            <a:r>
              <a:rPr lang="en-US" dirty="0" smtClean="0"/>
              <a:t>java-</a:t>
            </a:r>
            <a:r>
              <a:rPr lang="ru-RU" dirty="0" smtClean="0"/>
              <a:t>подобная машина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3438" y="2400300"/>
            <a:ext cx="3357561" cy="2438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Проблемы производительности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Очень большие карты</a:t>
            </a:r>
            <a:endParaRPr lang="ru-RU" dirty="0" smtClean="0"/>
          </a:p>
          <a:p>
            <a:r>
              <a:rPr lang="ru-RU" dirty="0" smtClean="0"/>
              <a:t>Графическая подсистема </a:t>
            </a:r>
            <a:r>
              <a:rPr lang="en-US" dirty="0" smtClean="0"/>
              <a:t>(</a:t>
            </a:r>
            <a:r>
              <a:rPr lang="en-US" dirty="0" err="1" smtClean="0"/>
              <a:t>OpenGl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Canvas)</a:t>
            </a:r>
            <a:endParaRPr lang="ru-RU" dirty="0" smtClean="0"/>
          </a:p>
          <a:p>
            <a:r>
              <a:rPr lang="ru-RU" dirty="0" smtClean="0"/>
              <a:t>Преобразование файлов </a:t>
            </a:r>
            <a:r>
              <a:rPr lang="en-US" dirty="0" err="1" smtClean="0"/>
              <a:t>StarCraft</a:t>
            </a:r>
            <a:r>
              <a:rPr lang="en-US" dirty="0" smtClean="0"/>
              <a:t>™ </a:t>
            </a:r>
            <a:r>
              <a:rPr lang="ru-RU" dirty="0" smtClean="0"/>
              <a:t>«на лету» </a:t>
            </a:r>
            <a:r>
              <a:rPr lang="ru-RU" dirty="0" smtClean="0"/>
              <a:t>достаточно медленное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0375" y="2667000"/>
            <a:ext cx="3657600" cy="243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пути развития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572000"/>
          </a:xfrm>
        </p:spPr>
        <p:txBody>
          <a:bodyPr>
            <a:normAutofit/>
          </a:bodyPr>
          <a:lstStyle/>
          <a:p>
            <a:r>
              <a:rPr lang="ru-RU" dirty="0" smtClean="0"/>
              <a:t>Оптимизация работы с изображениями(в т.ч. </a:t>
            </a:r>
            <a:r>
              <a:rPr lang="en-US" dirty="0" smtClean="0"/>
              <a:t>c </a:t>
            </a:r>
            <a:r>
              <a:rPr lang="ru-RU" dirty="0" smtClean="0"/>
              <a:t>помощью </a:t>
            </a:r>
            <a:r>
              <a:rPr lang="en-US" dirty="0" smtClean="0"/>
              <a:t>JNI)</a:t>
            </a:r>
            <a:endParaRPr lang="ru-RU" dirty="0" smtClean="0"/>
          </a:p>
          <a:p>
            <a:r>
              <a:rPr lang="ru-RU" dirty="0" smtClean="0"/>
              <a:t>Оптимизация использования памяти и процессора</a:t>
            </a:r>
          </a:p>
          <a:p>
            <a:r>
              <a:rPr lang="ru-RU" dirty="0" smtClean="0"/>
              <a:t>Реализация более сложной игровой логики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Создан прототип </a:t>
            </a:r>
            <a:r>
              <a:rPr lang="ru-RU" dirty="0" smtClean="0"/>
              <a:t>игры с поддержкой карт и простейших боевых единиц</a:t>
            </a:r>
          </a:p>
          <a:p>
            <a:pPr lvl="1"/>
            <a:r>
              <a:rPr lang="ru-RU" dirty="0" smtClean="0"/>
              <a:t>Атака простейших боевых единиц</a:t>
            </a:r>
          </a:p>
          <a:p>
            <a:pPr lvl="1"/>
            <a:r>
              <a:rPr lang="ru-RU" dirty="0" smtClean="0"/>
              <a:t>Перемещения по карте</a:t>
            </a:r>
          </a:p>
          <a:p>
            <a:r>
              <a:rPr lang="ru-RU" dirty="0" smtClean="0"/>
              <a:t>Создан </a:t>
            </a:r>
            <a:r>
              <a:rPr lang="ru-RU" dirty="0" smtClean="0"/>
              <a:t>графический </a:t>
            </a:r>
            <a:r>
              <a:rPr lang="ru-RU" dirty="0" smtClean="0"/>
              <a:t>движок</a:t>
            </a:r>
          </a:p>
          <a:p>
            <a:pPr lvl="1"/>
            <a:r>
              <a:rPr lang="ru-RU" dirty="0" smtClean="0"/>
              <a:t>Поддержка оригинальных файлов </a:t>
            </a:r>
            <a:r>
              <a:rPr lang="en-US" dirty="0" err="1" smtClean="0"/>
              <a:t>StarCraft</a:t>
            </a:r>
            <a:r>
              <a:rPr lang="en-US" dirty="0" smtClean="0"/>
              <a:t>™</a:t>
            </a:r>
            <a:endParaRPr lang="ru-RU" dirty="0" smtClean="0"/>
          </a:p>
          <a:p>
            <a:pPr lvl="1"/>
            <a:r>
              <a:rPr lang="ru-RU" dirty="0" err="1" smtClean="0"/>
              <a:t>О</a:t>
            </a:r>
            <a:r>
              <a:rPr lang="ru-RU" dirty="0" err="1" smtClean="0"/>
              <a:t>трисовка</a:t>
            </a:r>
            <a:r>
              <a:rPr lang="ru-RU" dirty="0" smtClean="0"/>
              <a:t> боевых единиц</a:t>
            </a:r>
          </a:p>
          <a:p>
            <a:pPr lvl="1"/>
            <a:r>
              <a:rPr lang="ru-RU" dirty="0" err="1" smtClean="0"/>
              <a:t>О</a:t>
            </a:r>
            <a:r>
              <a:rPr lang="ru-RU" dirty="0" err="1" smtClean="0"/>
              <a:t>трисовка</a:t>
            </a:r>
            <a:r>
              <a:rPr lang="ru-RU" dirty="0" smtClean="0"/>
              <a:t> карт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301237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4852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FA03B198-4548-4DB0-A93A-088539C60D8E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2E80E468-A8F7-4B3F-BBBE-7CB2E1D6DB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CD9D57-8356-43B1-A9B8-301B1929B2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TP030004852</Template>
  <TotalTime>149</TotalTime>
  <Words>149</Words>
  <Application>Microsoft Office PowerPoint</Application>
  <PresentationFormat>Экран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TP030004852</vt:lpstr>
      <vt:lpstr>Портирование игры StarCraft™ на платформу Android OS</vt:lpstr>
      <vt:lpstr>Цель</vt:lpstr>
      <vt:lpstr>Основные особенности разработки под мобильные платформы</vt:lpstr>
      <vt:lpstr>Проблемы производительности</vt:lpstr>
      <vt:lpstr>Возможные пути развития</vt:lpstr>
      <vt:lpstr>Итог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эффективного кода под мобильные системы  (на примере Android OS)</dc:title>
  <dc:creator>Ex3NDR</dc:creator>
  <cp:lastModifiedBy>Uzver</cp:lastModifiedBy>
  <cp:revision>30</cp:revision>
  <dcterms:created xsi:type="dcterms:W3CDTF">2010-05-24T11:36:02Z</dcterms:created>
  <dcterms:modified xsi:type="dcterms:W3CDTF">2010-06-01T22:27:09Z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TC300048529990</vt:lpwstr>
  </property>
</Properties>
</file>