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6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6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10" autoAdjust="0"/>
  </p:normalViewPr>
  <p:slideViewPr>
    <p:cSldViewPr>
      <p:cViewPr>
        <p:scale>
          <a:sx n="59" d="100"/>
          <a:sy n="59" d="100"/>
        </p:scale>
        <p:origin x="-1470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1D01F43-4B10-49FF-B268-3007561E3732}" type="datetimeFigureOut">
              <a:rPr lang="ru-RU" smtClean="0"/>
              <a:pPr/>
              <a:t>02.06.2010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8901765-900C-4063-92FB-5BB0A0D253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62" y="285728"/>
            <a:ext cx="8001056" cy="3011486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Calibri" pitchFamily="34" charset="0"/>
              </a:rPr>
              <a:t>Разработка </a:t>
            </a:r>
            <a:r>
              <a:rPr lang="en-US" dirty="0" smtClean="0">
                <a:latin typeface="Calibri" pitchFamily="34" charset="0"/>
              </a:rPr>
              <a:t>GUI</a:t>
            </a:r>
            <a:r>
              <a:rPr lang="ru-RU" dirty="0" smtClean="0">
                <a:latin typeface="Calibri" pitchFamily="34" charset="0"/>
              </a:rPr>
              <a:t> для </a:t>
            </a:r>
            <a:r>
              <a:rPr lang="en-US" dirty="0" smtClean="0">
                <a:latin typeface="Calibri" pitchFamily="34" charset="0"/>
              </a:rPr>
              <a:t>IDE </a:t>
            </a:r>
            <a:r>
              <a:rPr lang="ru-RU" dirty="0" smtClean="0">
                <a:latin typeface="Calibri" pitchFamily="34" charset="0"/>
              </a:rPr>
              <a:t>языка </a:t>
            </a:r>
            <a:r>
              <a:rPr lang="en-US" dirty="0" err="1" smtClean="0">
                <a:latin typeface="Calibri" pitchFamily="34" charset="0"/>
              </a:rPr>
              <a:t>StundentML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2571744"/>
            <a:ext cx="7498080" cy="3729030"/>
          </a:xfrm>
        </p:spPr>
        <p:txBody>
          <a:bodyPr>
            <a:normAutofit/>
          </a:bodyPr>
          <a:lstStyle/>
          <a:p>
            <a:pPr algn="ctr">
              <a:buNone/>
              <a:defRPr/>
            </a:pPr>
            <a:endParaRPr lang="ru-RU" dirty="0" smtClean="0"/>
          </a:p>
          <a:p>
            <a:pPr>
              <a:buNone/>
              <a:defRPr/>
            </a:pPr>
            <a:r>
              <a:rPr lang="ru-RU" dirty="0" smtClean="0"/>
              <a:t>Студент:</a:t>
            </a:r>
          </a:p>
          <a:p>
            <a:pPr>
              <a:buNone/>
              <a:defRPr/>
            </a:pPr>
            <a:r>
              <a:rPr lang="ru-RU" dirty="0" err="1" smtClean="0"/>
              <a:t>Карымов</a:t>
            </a:r>
            <a:r>
              <a:rPr lang="ru-RU" dirty="0" smtClean="0"/>
              <a:t> Антон, 261 гр.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ru-RU" dirty="0" smtClean="0"/>
              <a:t>Научный руководитель:</a:t>
            </a:r>
            <a:endParaRPr lang="en-US" dirty="0" smtClean="0"/>
          </a:p>
          <a:p>
            <a:pPr>
              <a:buNone/>
              <a:defRPr/>
            </a:pPr>
            <a:r>
              <a:rPr lang="ru-RU" dirty="0" smtClean="0"/>
              <a:t> старший преподаватель Полозов В.С.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Достигнутый результат: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sz="2800" b="1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1)Разработан </a:t>
            </a:r>
            <a:r>
              <a:rPr lang="en-US" sz="2800" dirty="0" smtClean="0"/>
              <a:t>IDE</a:t>
            </a:r>
            <a:r>
              <a:rPr lang="ru-RU" sz="2800" dirty="0" smtClean="0"/>
              <a:t> для </a:t>
            </a:r>
            <a:r>
              <a:rPr lang="en-US" sz="2800" dirty="0" smtClean="0"/>
              <a:t> </a:t>
            </a:r>
            <a:r>
              <a:rPr lang="en-US" sz="2800" dirty="0" err="1" smtClean="0"/>
              <a:t>StudentML</a:t>
            </a:r>
            <a:endParaRPr lang="ru-RU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 2)Реализован пользовательский интерфейс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ru-RU" sz="2800" dirty="0" smtClean="0"/>
              <a:t> 3)Организована архитектура </a:t>
            </a:r>
            <a:r>
              <a:rPr lang="en-US" sz="2800" dirty="0" smtClean="0"/>
              <a:t>MVC</a:t>
            </a:r>
            <a:endParaRPr lang="ru-RU" sz="2800" dirty="0" smtClean="0"/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068838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2"/>
                </a:solidFill>
              </a:rPr>
              <a:t>Задачи:</a:t>
            </a:r>
            <a:endParaRPr lang="ru-RU" sz="4400" dirty="0">
              <a:solidFill>
                <a:schemeClr val="tx2"/>
              </a:solidFill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1432560" y="1571612"/>
            <a:ext cx="7406640" cy="4857784"/>
          </a:xfrm>
        </p:spPr>
        <p:txBody>
          <a:bodyPr/>
          <a:lstStyle/>
          <a:p>
            <a:endParaRPr lang="ru-RU" dirty="0" smtClean="0"/>
          </a:p>
          <a:p>
            <a:r>
              <a:rPr lang="ru-RU" b="1" dirty="0" smtClean="0">
                <a:solidFill>
                  <a:schemeClr val="tx1"/>
                </a:solidFill>
              </a:rPr>
              <a:t>Общая задача: 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- разработать </a:t>
            </a:r>
            <a:r>
              <a:rPr lang="en-US" dirty="0" smtClean="0">
                <a:solidFill>
                  <a:schemeClr val="tx1"/>
                </a:solidFill>
              </a:rPr>
              <a:t>IDE </a:t>
            </a:r>
            <a:r>
              <a:rPr lang="ru-RU" dirty="0" smtClean="0">
                <a:solidFill>
                  <a:schemeClr val="tx1"/>
                </a:solidFill>
              </a:rPr>
              <a:t>для языка </a:t>
            </a:r>
            <a:r>
              <a:rPr lang="en-US" dirty="0" smtClean="0">
                <a:solidFill>
                  <a:schemeClr val="tx1"/>
                </a:solidFill>
              </a:rPr>
              <a:t>Student ML.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b="1" dirty="0" smtClean="0">
                <a:solidFill>
                  <a:schemeClr val="tx1"/>
                </a:solidFill>
              </a:rPr>
              <a:t>Моя задача: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- построить пользовательского интерфейса.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6908"/>
          </a:xfrm>
        </p:spPr>
        <p:txBody>
          <a:bodyPr>
            <a:normAutofit/>
          </a:bodyPr>
          <a:lstStyle/>
          <a:p>
            <a:r>
              <a:rPr lang="en-US" dirty="0" smtClean="0"/>
              <a:t>MVC</a:t>
            </a:r>
            <a:r>
              <a:rPr lang="ru-RU" dirty="0" smtClean="0"/>
              <a:t> (</a:t>
            </a:r>
            <a:r>
              <a:rPr lang="en-US" dirty="0" smtClean="0"/>
              <a:t>Model-View-Controller)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142984"/>
            <a:ext cx="7498080" cy="510541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  Архитектура приложения основана на применении концепции </a:t>
            </a:r>
            <a:r>
              <a:rPr lang="en-US" dirty="0" smtClean="0"/>
              <a:t>MVC (</a:t>
            </a:r>
            <a:r>
              <a:rPr lang="ru-RU" dirty="0" smtClean="0"/>
              <a:t>Модель-Представление-Поведение)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14546" y="2571744"/>
          <a:ext cx="5279782" cy="3850156"/>
        </p:xfrm>
        <a:graphic>
          <a:graphicData uri="http://schemas.openxmlformats.org/presentationml/2006/ole">
            <p:oleObj spid="_x0000_s1028" name="Visio" r:id="rId3" imgW="6647760" imgH="484776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Модель </a:t>
            </a:r>
            <a:r>
              <a:rPr lang="ru-RU" dirty="0" smtClean="0"/>
              <a:t>- объект приложения</a:t>
            </a:r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Представление</a:t>
            </a:r>
            <a:r>
              <a:rPr lang="ru-RU" dirty="0" smtClean="0"/>
              <a:t> – отвечает за     отображение данных полученных </a:t>
            </a:r>
            <a:r>
              <a:rPr lang="ru-RU" smtClean="0"/>
              <a:t>от Модели</a:t>
            </a:r>
            <a:endParaRPr lang="ru-RU" dirty="0" smtClean="0"/>
          </a:p>
          <a:p>
            <a:pPr>
              <a:buNone/>
            </a:pPr>
            <a:endParaRPr lang="ru-RU" b="1" dirty="0" smtClean="0"/>
          </a:p>
          <a:p>
            <a:pPr>
              <a:buNone/>
            </a:pPr>
            <a:r>
              <a:rPr lang="ru-RU" b="1" dirty="0" smtClean="0"/>
              <a:t>Поведение</a:t>
            </a:r>
            <a:r>
              <a:rPr lang="ru-RU" dirty="0" smtClean="0"/>
              <a:t> – описывает как интерфейс реагирует на управляющие      воздействия пользователя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Абстрактное синтаксическое дерево</a:t>
            </a:r>
          </a:p>
          <a:p>
            <a:endParaRPr lang="ru-RU" dirty="0" smtClean="0"/>
          </a:p>
          <a:p>
            <a:r>
              <a:rPr lang="ru-RU" dirty="0" smtClean="0"/>
              <a:t>Синтаксический анализатор</a:t>
            </a:r>
          </a:p>
          <a:p>
            <a:endParaRPr lang="ru-RU" dirty="0" smtClean="0"/>
          </a:p>
          <a:p>
            <a:r>
              <a:rPr lang="ru-RU" dirty="0" smtClean="0"/>
              <a:t>Лексический анализатор</a:t>
            </a:r>
          </a:p>
          <a:p>
            <a:endParaRPr lang="ru-RU" dirty="0" smtClean="0"/>
          </a:p>
          <a:p>
            <a:r>
              <a:rPr lang="ru-RU" dirty="0" smtClean="0"/>
              <a:t>Интерпретатор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accent6"/>
                </a:solidFill>
              </a:rPr>
              <a:t>public class </a:t>
            </a:r>
            <a:r>
              <a:rPr lang="en-US" sz="2400" dirty="0" err="1" smtClean="0"/>
              <a:t>MainForm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extends</a:t>
            </a:r>
            <a:r>
              <a:rPr lang="en-US" sz="2400" dirty="0" smtClean="0"/>
              <a:t> </a:t>
            </a:r>
            <a:r>
              <a:rPr lang="en-US" sz="2400" dirty="0" err="1" smtClean="0"/>
              <a:t>javax.swing.JFrame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/>
                </a:solidFill>
              </a:rPr>
              <a:t>implements</a:t>
            </a:r>
            <a:r>
              <a:rPr lang="en-US" sz="2400" dirty="0" smtClean="0"/>
              <a:t> </a:t>
            </a:r>
            <a:r>
              <a:rPr lang="en-US" sz="2400" dirty="0" err="1" smtClean="0"/>
              <a:t>IMainForm</a:t>
            </a:r>
            <a:r>
              <a:rPr lang="en-US" sz="2400" dirty="0" smtClean="0"/>
              <a:t> </a:t>
            </a:r>
            <a:endParaRPr lang="ru-RU" sz="2400" dirty="0" smtClean="0"/>
          </a:p>
          <a:p>
            <a:pPr>
              <a:buNone/>
            </a:pPr>
            <a:endParaRPr lang="ru-RU" sz="2000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interface </a:t>
            </a:r>
            <a:r>
              <a:rPr lang="en-US" sz="2000" dirty="0" err="1" smtClean="0"/>
              <a:t>IMainForm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ru-RU" sz="2000" dirty="0" smtClean="0"/>
              <a:t>    </a:t>
            </a: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setTextInOutputPane</a:t>
            </a:r>
            <a:r>
              <a:rPr lang="en-US" sz="2000" dirty="0" smtClean="0"/>
              <a:t>(String text);</a:t>
            </a:r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setTextInErrorPane</a:t>
            </a:r>
            <a:r>
              <a:rPr lang="en-US" sz="2000" dirty="0" smtClean="0"/>
              <a:t>(String text, </a:t>
            </a:r>
            <a:r>
              <a:rPr lang="en-US" sz="2000" dirty="0" err="1" smtClean="0">
                <a:solidFill>
                  <a:schemeClr val="accent6"/>
                </a:solidFill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column, </a:t>
            </a:r>
            <a:r>
              <a:rPr lang="en-US" sz="2000" dirty="0" err="1" smtClean="0">
                <a:solidFill>
                  <a:schemeClr val="accent6"/>
                </a:solidFill>
              </a:rPr>
              <a:t>int</a:t>
            </a:r>
            <a:r>
              <a:rPr lang="en-US" sz="2000" dirty="0" smtClean="0"/>
              <a:t> line);</a:t>
            </a:r>
          </a:p>
          <a:p>
            <a:pPr>
              <a:buNone/>
            </a:pPr>
            <a:r>
              <a:rPr lang="ru-RU" sz="2000" dirty="0" smtClean="0"/>
              <a:t>     </a:t>
            </a: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setStatus</a:t>
            </a:r>
            <a:r>
              <a:rPr lang="en-US" sz="2000" dirty="0" smtClean="0"/>
              <a:t>(String status); 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 </a:t>
            </a:r>
            <a:r>
              <a:rPr lang="en-US" sz="2000" dirty="0" smtClean="0">
                <a:solidFill>
                  <a:schemeClr val="accent6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err="1" smtClean="0"/>
              <a:t>StyledDocument</a:t>
            </a:r>
            <a:r>
              <a:rPr lang="en-US" sz="2000" dirty="0" smtClean="0"/>
              <a:t> </a:t>
            </a:r>
            <a:r>
              <a:rPr lang="en-US" sz="2000" dirty="0" err="1" smtClean="0"/>
              <a:t>getStyledDocumentInTextPane</a:t>
            </a:r>
            <a:r>
              <a:rPr lang="en-US" sz="2000" dirty="0" smtClean="0"/>
              <a:t>();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ru-RU" sz="2000" dirty="0" smtClean="0"/>
              <a:t>    </a:t>
            </a: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setCharacterAttributesInTextPane</a:t>
            </a:r>
            <a:r>
              <a:rPr lang="en-US" sz="2000" dirty="0" smtClean="0"/>
              <a:t>();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ru-RU" sz="2000" dirty="0" smtClean="0">
                <a:solidFill>
                  <a:schemeClr val="accent6"/>
                </a:solidFill>
              </a:rPr>
              <a:t>    </a:t>
            </a: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setFocusInTextPane</a:t>
            </a:r>
            <a:r>
              <a:rPr lang="en-US" sz="2000" dirty="0" smtClean="0"/>
              <a:t>();</a:t>
            </a:r>
            <a:endParaRPr lang="ru-RU" sz="2000" dirty="0" smtClean="0"/>
          </a:p>
          <a:p>
            <a:pPr>
              <a:buNone/>
            </a:pPr>
            <a:r>
              <a:rPr lang="ru-RU" sz="2000" dirty="0" smtClean="0"/>
              <a:t>     </a:t>
            </a: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setCaretPositionInTextPane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6"/>
                </a:solidFill>
              </a:rPr>
              <a:t>int</a:t>
            </a:r>
            <a:r>
              <a:rPr lang="en-US" sz="2000" dirty="0" smtClean="0"/>
              <a:t> position);</a:t>
            </a:r>
          </a:p>
          <a:p>
            <a:pPr>
              <a:buNone/>
            </a:pPr>
            <a:r>
              <a:rPr lang="ru-RU" sz="2000" dirty="0" smtClean="0"/>
              <a:t>  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clearOutputPane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ru-RU" sz="2000" dirty="0" smtClean="0"/>
              <a:t>   </a:t>
            </a: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clearErrorPane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class</a:t>
            </a:r>
            <a:r>
              <a:rPr lang="en-US" sz="2000" dirty="0" smtClean="0"/>
              <a:t> Controller {</a:t>
            </a:r>
          </a:p>
          <a:p>
            <a:pPr>
              <a:buNone/>
            </a:pPr>
            <a:r>
              <a:rPr lang="ru-RU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   private </a:t>
            </a:r>
            <a:r>
              <a:rPr lang="en-US" sz="2000" dirty="0" err="1" smtClean="0"/>
              <a:t>IMainForm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iMainForm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6"/>
                </a:solidFill>
              </a:rPr>
              <a:t>public</a:t>
            </a:r>
            <a:r>
              <a:rPr lang="en-US" sz="2000" dirty="0" smtClean="0"/>
              <a:t> Controller(</a:t>
            </a:r>
            <a:r>
              <a:rPr lang="en-US" sz="2000" dirty="0" err="1" smtClean="0"/>
              <a:t>IMainForm</a:t>
            </a:r>
            <a:r>
              <a:rPr lang="en-US" sz="2000" dirty="0" smtClean="0"/>
              <a:t> </a:t>
            </a:r>
            <a:r>
              <a:rPr lang="en-US" sz="2000" dirty="0" err="1" smtClean="0"/>
              <a:t>iMainForm</a:t>
            </a:r>
            <a:r>
              <a:rPr lang="en-US" sz="2000" dirty="0" smtClean="0"/>
              <a:t>) 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>
                <a:solidFill>
                  <a:schemeClr val="accent6"/>
                </a:solidFill>
              </a:rPr>
              <a:t>this</a:t>
            </a:r>
            <a:r>
              <a:rPr lang="en-US" sz="2000" dirty="0" err="1" smtClean="0"/>
              <a:t>.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iMainForm</a:t>
            </a:r>
            <a:r>
              <a:rPr lang="en-US" sz="2000" dirty="0" smtClean="0"/>
              <a:t> = </a:t>
            </a:r>
            <a:r>
              <a:rPr lang="en-US" sz="2000" dirty="0" err="1" smtClean="0"/>
              <a:t>iMainForm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}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</a:t>
            </a:r>
            <a:r>
              <a:rPr lang="en-US" sz="2000" dirty="0" smtClean="0"/>
              <a:t> </a:t>
            </a:r>
            <a:r>
              <a:rPr lang="en-US" sz="2000" dirty="0" err="1" smtClean="0"/>
              <a:t>printInOutputPane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string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openFile</a:t>
            </a:r>
            <a:r>
              <a:rPr lang="en-US" sz="2000" dirty="0" smtClean="0"/>
              <a:t>(File </a:t>
            </a:r>
            <a:r>
              <a:rPr lang="en-US" sz="2000" dirty="0" err="1" smtClean="0"/>
              <a:t>file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saveFile</a:t>
            </a:r>
            <a:r>
              <a:rPr lang="en-US" sz="2000" dirty="0" smtClean="0"/>
              <a:t>(String </a:t>
            </a:r>
            <a:r>
              <a:rPr lang="en-US" sz="2000" dirty="0" err="1" smtClean="0"/>
              <a:t>textProgramm</a:t>
            </a:r>
            <a:r>
              <a:rPr lang="en-US" sz="2000" dirty="0" smtClean="0"/>
              <a:t>, String </a:t>
            </a:r>
            <a:r>
              <a:rPr lang="en-US" sz="2000" dirty="0" err="1" smtClean="0"/>
              <a:t>fileName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</a:t>
            </a:r>
            <a:r>
              <a:rPr lang="en-US" sz="2000" dirty="0" smtClean="0"/>
              <a:t> String </a:t>
            </a:r>
            <a:r>
              <a:rPr lang="en-US" sz="2000" dirty="0" err="1" smtClean="0"/>
              <a:t>runProgram</a:t>
            </a:r>
            <a:r>
              <a:rPr lang="en-US" sz="2000" dirty="0" smtClean="0"/>
              <a:t>(String input, </a:t>
            </a:r>
            <a:r>
              <a:rPr lang="en-US" sz="2000" dirty="0" err="1" smtClean="0">
                <a:solidFill>
                  <a:schemeClr val="accent6"/>
                </a:solidFill>
              </a:rPr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isUnderDebug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selectDebugLine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6"/>
                </a:solidFill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line, </a:t>
            </a:r>
            <a:r>
              <a:rPr lang="en-US" sz="2000" dirty="0" err="1" smtClean="0">
                <a:solidFill>
                  <a:schemeClr val="accent6"/>
                </a:solidFill>
              </a:rPr>
              <a:t>int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 smtClean="0"/>
              <a:t>column)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selectLine</a:t>
            </a:r>
            <a:r>
              <a:rPr lang="en-US" sz="2000" dirty="0" smtClean="0"/>
              <a:t>(</a:t>
            </a:r>
            <a:r>
              <a:rPr lang="en-US" sz="2000" dirty="0" err="1" smtClean="0"/>
              <a:t>JTextPane</a:t>
            </a:r>
            <a:r>
              <a:rPr lang="en-US" sz="2000" dirty="0" smtClean="0"/>
              <a:t> pane, </a:t>
            </a:r>
            <a:r>
              <a:rPr lang="en-US" sz="2000" dirty="0" err="1" smtClean="0">
                <a:solidFill>
                  <a:schemeClr val="accent6"/>
                </a:solidFill>
              </a:rPr>
              <a:t>int</a:t>
            </a:r>
            <a:r>
              <a:rPr lang="en-US" sz="2000" dirty="0" smtClean="0"/>
              <a:t> line, </a:t>
            </a:r>
            <a:r>
              <a:rPr lang="en-US" sz="2000" dirty="0" err="1" smtClean="0">
                <a:solidFill>
                  <a:schemeClr val="accent6"/>
                </a:solidFill>
              </a:rPr>
              <a:t>int</a:t>
            </a:r>
            <a:r>
              <a:rPr lang="en-US" sz="2000" dirty="0" smtClean="0"/>
              <a:t> column)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>
                <a:solidFill>
                  <a:schemeClr val="accent6"/>
                </a:solidFill>
              </a:rPr>
              <a:t>public void </a:t>
            </a:r>
            <a:r>
              <a:rPr lang="en-US" sz="2000" dirty="0" err="1" smtClean="0"/>
              <a:t>errorRevise</a:t>
            </a:r>
            <a:r>
              <a:rPr lang="en-US" sz="2000" dirty="0" smtClean="0"/>
              <a:t>(</a:t>
            </a:r>
            <a:r>
              <a:rPr lang="en-US" sz="2000" dirty="0" err="1" smtClean="0"/>
              <a:t>LinkedList</a:t>
            </a:r>
            <a:r>
              <a:rPr lang="en-US" sz="2000" dirty="0" smtClean="0"/>
              <a:t>&lt;</a:t>
            </a:r>
            <a:r>
              <a:rPr lang="en-US" sz="2000" dirty="0" err="1" smtClean="0"/>
              <a:t>ErrorLogCell</a:t>
            </a:r>
            <a:r>
              <a:rPr lang="en-US" sz="2000" dirty="0" smtClean="0"/>
              <a:t>&gt; </a:t>
            </a:r>
            <a:r>
              <a:rPr lang="en-US" sz="2000" dirty="0" err="1" smtClean="0"/>
              <a:t>errorList</a:t>
            </a:r>
            <a:r>
              <a:rPr lang="en-US" sz="2000" dirty="0" smtClean="0"/>
              <a:t>)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выглядит </a:t>
            </a:r>
            <a:r>
              <a:rPr lang="ru-RU" smtClean="0"/>
              <a:t>интерфейс сейчас: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6386" name="Picture 2" descr="C:\Users\Антон\Desktop\9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7286676" cy="46718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07500" cy="1143000"/>
          </a:xfr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411" name="Picture 3" descr="C:\Users\Антон\Desktop\9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857232"/>
            <a:ext cx="7327327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211</TotalTime>
  <Words>257</Words>
  <Application>Microsoft Office PowerPoint</Application>
  <PresentationFormat>Экран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Солнцестояние</vt:lpstr>
      <vt:lpstr>Visio</vt:lpstr>
      <vt:lpstr>Разработка GUI для IDE языка StundentML</vt:lpstr>
      <vt:lpstr>Задачи:</vt:lpstr>
      <vt:lpstr>MVC (Model-View-Controller)</vt:lpstr>
      <vt:lpstr>Общее описание:</vt:lpstr>
      <vt:lpstr>Модель</vt:lpstr>
      <vt:lpstr>Представление</vt:lpstr>
      <vt:lpstr>Поведение</vt:lpstr>
      <vt:lpstr>Как выглядит интерфейс сейчас:</vt:lpstr>
      <vt:lpstr> </vt:lpstr>
      <vt:lpstr>Достигнутый результат: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Антон</dc:creator>
  <cp:lastModifiedBy>Антон</cp:lastModifiedBy>
  <cp:revision>27</cp:revision>
  <dcterms:created xsi:type="dcterms:W3CDTF">2010-05-25T20:47:14Z</dcterms:created>
  <dcterms:modified xsi:type="dcterms:W3CDTF">2010-06-02T16:24:10Z</dcterms:modified>
</cp:coreProperties>
</file>