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E4BCD-4932-439F-9175-C4729E6008CF}" type="datetimeFigureOut">
              <a:rPr lang="ru-RU" smtClean="0"/>
              <a:pPr/>
              <a:t>08.11.2009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C25B-6E97-4C36-B94B-6A3659FD85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57356" y="928670"/>
            <a:ext cx="53263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Разработка сайта с </a:t>
            </a:r>
            <a:r>
              <a:rPr lang="en-US" sz="4000" dirty="0" smtClean="0"/>
              <a:t>CMS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5984" y="2857496"/>
            <a:ext cx="46766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	Отчет по курсовой</a:t>
            </a:r>
          </a:p>
          <a:p>
            <a:r>
              <a:rPr lang="ru-RU" sz="2400" dirty="0" err="1" smtClean="0"/>
              <a:t>Говейновича</a:t>
            </a:r>
            <a:r>
              <a:rPr lang="ru-RU" sz="2400" dirty="0" smtClean="0"/>
              <a:t> </a:t>
            </a:r>
            <a:r>
              <a:rPr lang="ru-RU" sz="2400" dirty="0"/>
              <a:t>С</a:t>
            </a:r>
            <a:r>
              <a:rPr lang="ru-RU" sz="2400" dirty="0" smtClean="0"/>
              <a:t>ергея Геннадьевича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Создание динамического сайта</a:t>
            </a:r>
          </a:p>
          <a:p>
            <a:r>
              <a:rPr lang="ru-RU" dirty="0" smtClean="0"/>
              <a:t>Создание </a:t>
            </a:r>
            <a:r>
              <a:rPr lang="en-US" dirty="0" smtClean="0"/>
              <a:t>CMS </a:t>
            </a:r>
            <a:r>
              <a:rPr lang="ru-RU" dirty="0" smtClean="0"/>
              <a:t>к</a:t>
            </a:r>
            <a:r>
              <a:rPr lang="ru-RU" dirty="0" smtClean="0"/>
              <a:t> </a:t>
            </a:r>
            <a:r>
              <a:rPr lang="ru-RU" dirty="0" smtClean="0"/>
              <a:t>нему</a:t>
            </a:r>
          </a:p>
          <a:p>
            <a:r>
              <a:rPr lang="ru-RU" dirty="0" smtClean="0"/>
              <a:t>Интуитивно понятный интерфейс </a:t>
            </a:r>
            <a:r>
              <a:rPr lang="en-US" dirty="0" smtClean="0"/>
              <a:t>CMS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О верстке</a:t>
            </a:r>
            <a:endParaRPr lang="ru-RU" sz="6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ru-RU" sz="4000" dirty="0" smtClean="0"/>
              <a:t>Блочная верстка</a:t>
            </a:r>
          </a:p>
          <a:p>
            <a:r>
              <a:rPr lang="en-US" sz="4000" dirty="0" smtClean="0"/>
              <a:t>CSS</a:t>
            </a:r>
            <a:endParaRPr lang="ru-RU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</a:t>
            </a:r>
            <a:r>
              <a:rPr lang="ru-RU" dirty="0"/>
              <a:t>б</a:t>
            </a:r>
            <a:r>
              <a:rPr lang="ru-RU" dirty="0" smtClean="0"/>
              <a:t>лочной верстки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«вес» страницы меньше, нежели у той же страницы, сверстанной таблицами</a:t>
            </a:r>
          </a:p>
          <a:p>
            <a:r>
              <a:rPr lang="ru-RU" dirty="0" smtClean="0"/>
              <a:t>«дружественно» относится к позиционированию </a:t>
            </a:r>
          </a:p>
          <a:p>
            <a:r>
              <a:rPr lang="ru-RU" dirty="0" smtClean="0"/>
              <a:t>Блоки могут перекрывать друг друга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блочной верстки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</a:t>
            </a:r>
            <a:r>
              <a:rPr lang="ru-RU" dirty="0" smtClean="0"/>
              <a:t> </a:t>
            </a:r>
            <a:r>
              <a:rPr lang="ru-RU" dirty="0" smtClean="0"/>
              <a:t>добиться </a:t>
            </a:r>
            <a:r>
              <a:rPr lang="ru-RU" dirty="0" smtClean="0"/>
              <a:t>корректного отображения во всех браузерах.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разделами</a:t>
            </a:r>
          </a:p>
          <a:p>
            <a:r>
              <a:rPr lang="ru-RU" dirty="0" smtClean="0"/>
              <a:t>Управление </a:t>
            </a:r>
            <a:r>
              <a:rPr lang="ru-RU" dirty="0" smtClean="0"/>
              <a:t>свойствами </a:t>
            </a:r>
            <a:r>
              <a:rPr lang="ru-RU" dirty="0" smtClean="0"/>
              <a:t>раздела</a:t>
            </a:r>
          </a:p>
          <a:p>
            <a:r>
              <a:rPr lang="ru-RU" smtClean="0"/>
              <a:t>Управление </a:t>
            </a:r>
            <a:r>
              <a:rPr lang="ru-RU" smtClean="0"/>
              <a:t>содержимым раздела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FCKeditor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свободный </a:t>
            </a:r>
            <a:r>
              <a:rPr lang="en-US" dirty="0" smtClean="0"/>
              <a:t>WYSIWYG-</a:t>
            </a:r>
            <a:r>
              <a:rPr lang="ru-RU" dirty="0" smtClean="0"/>
              <a:t>редактор</a:t>
            </a:r>
          </a:p>
          <a:p>
            <a:r>
              <a:rPr lang="ru-RU" dirty="0"/>
              <a:t>м</a:t>
            </a:r>
            <a:r>
              <a:rPr lang="ru-RU" dirty="0" smtClean="0"/>
              <a:t>алый размер</a:t>
            </a:r>
          </a:p>
          <a:p>
            <a:r>
              <a:rPr lang="ru-RU" dirty="0" smtClean="0"/>
              <a:t>интерфейс похожий на интерфейс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Word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ru-RU" dirty="0" smtClean="0"/>
              <a:t>Модель-представление-поведение</a:t>
            </a:r>
            <a:endParaRPr lang="ru-RU" dirty="0"/>
          </a:p>
        </p:txBody>
      </p:sp>
      <p:pic>
        <p:nvPicPr>
          <p:cNvPr id="4" name="Рисунок 3" descr="321px-ModelViewControllerDiagram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714620"/>
            <a:ext cx="8286808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работает без сбоев.</a:t>
            </a:r>
          </a:p>
          <a:p>
            <a:r>
              <a:rPr lang="ru-RU" dirty="0" smtClean="0"/>
              <a:t>Заказчики быстро разобрались в интерфейсе.</a:t>
            </a:r>
          </a:p>
          <a:p>
            <a:r>
              <a:rPr lang="ru-RU" dirty="0" smtClean="0"/>
              <a:t>Возможно простое встраивание новых модулей в проект без нарушения общей структуры.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Экран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Цель работы</vt:lpstr>
      <vt:lpstr>О верстке</vt:lpstr>
      <vt:lpstr>Плюсы блочной верстки</vt:lpstr>
      <vt:lpstr>Недостатки блочной верстки</vt:lpstr>
      <vt:lpstr>CMS</vt:lpstr>
      <vt:lpstr>FCKeditor</vt:lpstr>
      <vt:lpstr>Model-view-controller (MVC)</vt:lpstr>
      <vt:lpstr>Результат работы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15</cp:revision>
  <dcterms:created xsi:type="dcterms:W3CDTF">2009-11-04T16:42:06Z</dcterms:created>
  <dcterms:modified xsi:type="dcterms:W3CDTF">2009-11-08T16:51:39Z</dcterms:modified>
</cp:coreProperties>
</file>