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E0"/>
    <a:srgbClr val="C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011-5A7A-C114-5DB7-6E9D793A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4B14A-889C-EE39-3E00-023665F9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224B-E6B6-2252-D615-A74E8301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669E-5F68-3239-CC05-5CCCFCFB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269E-7F79-2E0E-F173-CF3C59D0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6986-C86A-3729-7080-935B32C7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20DB-0213-24B3-2A16-EA768228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68E2-D014-96C0-9656-B2FBDB9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8B0-C648-1EFC-D42D-AFA9A54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F2D2-E86B-C598-382F-1B20CE5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ECD07-60C6-3B5B-7E0A-CFB85C630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F28E-15EA-A4E4-0078-B51CCB46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D81A-81B2-8F53-0C9F-B2104B61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65AD-A936-62CF-8F94-584BB42F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5BB5-B50A-D54F-75F0-0949667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D474-5B94-6E9C-DAFB-4BDFDEA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B5B7-2DC7-C672-2521-CE9CF509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9AD9-BA56-E271-6FE5-CFB9EAC2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7B3C-B207-9AF9-13C7-CDCC24D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93B5-1AC1-8792-4C32-36BC0964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B5A-6B1E-0548-A3ED-4B8294B5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93AD-B853-9C50-97E8-D75BEA21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D7AF-6DEA-4CBD-B3AE-18046C5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34ED-DF58-69CA-F45A-0A983A13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F947-5731-6384-69CA-4C0D118C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B11D-E565-9909-CBBE-3087456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9305-4BC1-93CF-F2E7-46BAFD49C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71A9A-1D2F-705A-AE5C-E4EEAD8A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6DF5-D73C-4AFA-9A16-BFCE3460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0FD0-041B-1E1D-C1F8-CC7DADA2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8A25-6271-A3B4-A253-A3077683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E2DB-335E-F13D-EBD1-82BA0767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0DF0-851E-8F01-B9DE-C0C67DE0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06D7-CE7C-9227-6A5C-AADF8393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3419-CBA4-EFCA-D02E-B9299EE9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39009-FDA1-7A02-18B3-97173384C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F93E8-0FB6-F175-296E-F727C8AF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5DD-5957-F0E2-D145-F8F0C257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684B7-6717-2A84-FD35-3D23C708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18B-54D0-D51A-8E93-2EF23044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CC373-AEDF-130C-DA42-7AB81F5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9127B-8313-713E-47F9-84B39CFE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8F432-F60E-3186-4754-66729A25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42E95-4D89-FCE9-AD66-4CDD0795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4BC47-044B-194F-59BA-2555240E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DEAC5-9B68-8DDC-1315-C364996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6214-CA8C-3D3C-AA4D-94CF2511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F790-6B9C-6B87-4AC0-A8545BD6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9FDED-4D52-8B34-40B4-088B6DF6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D3AF2-13CC-0DE1-7912-625EFFE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D7818-511A-BA48-921B-7F92F319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562B0-EC12-B9A8-8BD8-709365F8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0F18-B0D7-51A2-108F-D2A28218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E0AB3-B499-B685-F3B2-CC8FE810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819C7-C85C-64F7-F101-E8BEDAD0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CD8C-C45A-D4D7-37DA-EF94C980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4CD4-EFF6-76A7-9512-0DA9872A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EE16E-A23E-E6D4-B741-92A5FAF6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00666-0F5F-F432-EDAB-E72E8F2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D52C-56F7-6B4A-C68A-E1B5B32B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C396-A6BE-EFA1-167A-C1AE4C35E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E3D0-986B-224A-9969-6087CC204C71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A9BE-DAE5-8CEA-B6C4-060EB3B2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4BD4-1A02-9A6A-7A5D-098BA106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3227-7535-304D-95EE-24F9244A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540D8-6FEA-B168-DC92-3C805CD0B748}"/>
              </a:ext>
            </a:extLst>
          </p:cNvPr>
          <p:cNvSpPr/>
          <p:nvPr/>
        </p:nvSpPr>
        <p:spPr>
          <a:xfrm>
            <a:off x="1779444" y="4604906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CF9D4-527B-7916-6A80-99F77874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68" y="4863230"/>
            <a:ext cx="1672999" cy="569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20753D-7CBF-8780-5DC4-7D4C5BCB9962}"/>
              </a:ext>
            </a:extLst>
          </p:cNvPr>
          <p:cNvSpPr/>
          <p:nvPr/>
        </p:nvSpPr>
        <p:spPr>
          <a:xfrm>
            <a:off x="1779444" y="3117792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  <a:latin typeface="Nunito Medium" pitchFamily="2" charset="77"/>
              </a:rPr>
              <a:t>Partner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3AEEE-1147-0A7E-8072-4D3CBEFDB895}"/>
              </a:ext>
            </a:extLst>
          </p:cNvPr>
          <p:cNvSpPr/>
          <p:nvPr/>
        </p:nvSpPr>
        <p:spPr>
          <a:xfrm>
            <a:off x="1779444" y="1568345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  <a:latin typeface="Nunito" pitchFamily="2" charset="77"/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B56BE-C609-CF6C-9E7B-6321C99A197B}"/>
              </a:ext>
            </a:extLst>
          </p:cNvPr>
          <p:cNvSpPr/>
          <p:nvPr/>
        </p:nvSpPr>
        <p:spPr>
          <a:xfrm>
            <a:off x="5261698" y="1568345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  <a:latin typeface="Nunito" pitchFamily="2" charset="77"/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FA8E9-AC13-C5B0-FC08-8103371D973D}"/>
              </a:ext>
            </a:extLst>
          </p:cNvPr>
          <p:cNvSpPr/>
          <p:nvPr/>
        </p:nvSpPr>
        <p:spPr>
          <a:xfrm>
            <a:off x="5266756" y="3091073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  <a:latin typeface="Nunito Medium" pitchFamily="2" charset="77"/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72825-D443-F8EE-A370-B2284BF2D87C}"/>
              </a:ext>
            </a:extLst>
          </p:cNvPr>
          <p:cNvSpPr/>
          <p:nvPr/>
        </p:nvSpPr>
        <p:spPr>
          <a:xfrm>
            <a:off x="5261698" y="4604906"/>
            <a:ext cx="2268848" cy="1085932"/>
          </a:xfrm>
          <a:prstGeom prst="rect">
            <a:avLst/>
          </a:prstGeom>
          <a:solidFill>
            <a:srgbClr val="E1E0E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  <a:latin typeface="Nunito Medium" pitchFamily="2" charset="77"/>
              </a:rPr>
              <a:t>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031BD-D493-0FF3-C2A8-16710DF9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6096000" y="1568345"/>
            <a:ext cx="4620884" cy="408357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CDC0980-F089-9CB9-9FD3-FD6220173AD4}"/>
              </a:ext>
            </a:extLst>
          </p:cNvPr>
          <p:cNvSpPr/>
          <p:nvPr/>
        </p:nvSpPr>
        <p:spPr>
          <a:xfrm flipV="1">
            <a:off x="4246819" y="1981633"/>
            <a:ext cx="822881" cy="259356"/>
          </a:xfrm>
          <a:prstGeom prst="rightArrow">
            <a:avLst/>
          </a:prstGeom>
          <a:solidFill>
            <a:srgbClr val="C00000"/>
          </a:solidFill>
          <a:ln>
            <a:solidFill>
              <a:srgbClr val="E1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4EED8D6-1048-6809-1CE1-E8E43F2ACB85}"/>
              </a:ext>
            </a:extLst>
          </p:cNvPr>
          <p:cNvSpPr/>
          <p:nvPr/>
        </p:nvSpPr>
        <p:spPr>
          <a:xfrm flipV="1">
            <a:off x="4246819" y="3531080"/>
            <a:ext cx="822881" cy="259356"/>
          </a:xfrm>
          <a:prstGeom prst="rightArrow">
            <a:avLst/>
          </a:prstGeom>
          <a:solidFill>
            <a:srgbClr val="C00000"/>
          </a:solidFill>
          <a:ln>
            <a:solidFill>
              <a:srgbClr val="E1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6F9AAC3-4798-8D73-D4E6-5B88712C0F5F}"/>
              </a:ext>
            </a:extLst>
          </p:cNvPr>
          <p:cNvSpPr/>
          <p:nvPr/>
        </p:nvSpPr>
        <p:spPr>
          <a:xfrm flipV="1">
            <a:off x="4246819" y="5018194"/>
            <a:ext cx="822881" cy="259356"/>
          </a:xfrm>
          <a:prstGeom prst="rightArrow">
            <a:avLst/>
          </a:prstGeom>
          <a:solidFill>
            <a:srgbClr val="C00000"/>
          </a:solidFill>
          <a:ln>
            <a:solidFill>
              <a:srgbClr val="E1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Nunito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2022-05-24T13:14:06Z</dcterms:created>
  <dcterms:modified xsi:type="dcterms:W3CDTF">2022-05-24T14:29:47Z</dcterms:modified>
</cp:coreProperties>
</file>