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1532861" y="2092887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5415516" y="2092887"/>
            <a:ext cx="1360967" cy="435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3471627" y="2092887"/>
            <a:ext cx="1360967" cy="435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D87E930-E65D-E14B-A036-55EFC5496640}"/>
              </a:ext>
            </a:extLst>
          </p:cNvPr>
          <p:cNvSpPr/>
          <p:nvPr/>
        </p:nvSpPr>
        <p:spPr>
          <a:xfrm>
            <a:off x="1532861" y="2854841"/>
            <a:ext cx="9333612" cy="1398182"/>
          </a:xfrm>
          <a:prstGeom prst="rightArrow">
            <a:avLst>
              <a:gd name="adj1" fmla="val 66730"/>
              <a:gd name="adj2" fmla="val 4163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Value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9298172" y="2092887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89B22B-4DEB-3641-AA41-90954C7A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540" y="3193014"/>
            <a:ext cx="730230" cy="72714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7359405" y="2092887"/>
            <a:ext cx="1360967" cy="435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35D3CE2-E92F-7A4D-A61C-D2FBD0FA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29" y="3190357"/>
            <a:ext cx="730230" cy="7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7</cp:revision>
  <dcterms:created xsi:type="dcterms:W3CDTF">2021-09-14T07:54:01Z</dcterms:created>
  <dcterms:modified xsi:type="dcterms:W3CDTF">2021-09-17T08:43:23Z</dcterms:modified>
</cp:coreProperties>
</file>