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729208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7292088" y="4113025"/>
            <a:ext cx="136096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322637" y="4606555"/>
            <a:ext cx="166399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Technical API</a:t>
            </a:r>
          </a:p>
          <a:p>
            <a:pPr algn="ctr"/>
            <a:r>
              <a:rPr lang="en-US" sz="11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407595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568302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729208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322637" y="4606555"/>
            <a:ext cx="166399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Technical API</a:t>
            </a:r>
          </a:p>
          <a:p>
            <a:pPr algn="ctr"/>
            <a:r>
              <a:rPr lang="en-US" sz="1100" dirty="0"/>
              <a:t>Management</a:t>
            </a:r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FF2B0A4D-4A66-0748-B57A-424CD1F3F13E}"/>
              </a:ext>
            </a:extLst>
          </p:cNvPr>
          <p:cNvSpPr/>
          <p:nvPr/>
        </p:nvSpPr>
        <p:spPr>
          <a:xfrm>
            <a:off x="5683028" y="5932970"/>
            <a:ext cx="2993062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Lifecycle</a:t>
            </a:r>
          </a:p>
          <a:p>
            <a:pPr algn="ctr"/>
            <a:r>
              <a:rPr lang="en-US" sz="11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8657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568302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6" y="2562883"/>
            <a:ext cx="1903079" cy="942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729208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405808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8" y="4790385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2014868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3848948" y="5341086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7" y="4790385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322637" y="4606555"/>
            <a:ext cx="166399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Technical API</a:t>
            </a:r>
          </a:p>
          <a:p>
            <a:pPr algn="ctr"/>
            <a:r>
              <a:rPr lang="en-US" sz="1100" dirty="0"/>
              <a:t>Management</a:t>
            </a:r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FF2B0A4D-4A66-0748-B57A-424CD1F3F13E}"/>
              </a:ext>
            </a:extLst>
          </p:cNvPr>
          <p:cNvSpPr/>
          <p:nvPr/>
        </p:nvSpPr>
        <p:spPr>
          <a:xfrm>
            <a:off x="405807" y="5932970"/>
            <a:ext cx="827028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Lifecycle</a:t>
            </a:r>
          </a:p>
          <a:p>
            <a:pPr algn="ctr"/>
            <a:r>
              <a:rPr lang="en-US" sz="1100" dirty="0"/>
              <a:t>Management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D6E1B239-6049-5A41-ADC0-56A1CDF9A472}"/>
              </a:ext>
            </a:extLst>
          </p:cNvPr>
          <p:cNvSpPr/>
          <p:nvPr/>
        </p:nvSpPr>
        <p:spPr>
          <a:xfrm rot="16200000">
            <a:off x="8833891" y="4144925"/>
            <a:ext cx="2587254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Product</a:t>
            </a:r>
          </a:p>
          <a:p>
            <a:pPr algn="ctr"/>
            <a:r>
              <a:rPr lang="en-US" sz="11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65146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568302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6" y="2562883"/>
            <a:ext cx="1903079" cy="942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7292089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405808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8" y="4790385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2014868" y="5341085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8" y="478929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3848948" y="5341086"/>
            <a:ext cx="1360967" cy="4359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7" y="4790385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09" y="81052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69" y="81052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322637" y="4606555"/>
            <a:ext cx="166399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Technical API</a:t>
            </a:r>
          </a:p>
          <a:p>
            <a:pPr algn="ctr"/>
            <a:r>
              <a:rPr lang="en-US" sz="1100" dirty="0"/>
              <a:t>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2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8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4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5683029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Marketplace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5807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848947" y="1472792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D6E1B239-6049-5A41-ADC0-56A1CDF9A472}"/>
              </a:ext>
            </a:extLst>
          </p:cNvPr>
          <p:cNvSpPr/>
          <p:nvPr/>
        </p:nvSpPr>
        <p:spPr>
          <a:xfrm rot="16200000">
            <a:off x="8833891" y="4144925"/>
            <a:ext cx="2587254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Product</a:t>
            </a:r>
          </a:p>
          <a:p>
            <a:pPr algn="ctr"/>
            <a:r>
              <a:rPr lang="en-US" sz="1100" dirty="0"/>
              <a:t>Management</a:t>
            </a:r>
          </a:p>
        </p:txBody>
      </p:sp>
      <p:sp>
        <p:nvSpPr>
          <p:cNvPr id="38" name="Left-Right Arrow 37">
            <a:extLst>
              <a:ext uri="{FF2B5EF4-FFF2-40B4-BE49-F238E27FC236}">
                <a16:creationId xmlns:a16="http://schemas.microsoft.com/office/drawing/2014/main" id="{BECB2934-E187-9640-983F-3E98E6690725}"/>
              </a:ext>
            </a:extLst>
          </p:cNvPr>
          <p:cNvSpPr/>
          <p:nvPr/>
        </p:nvSpPr>
        <p:spPr>
          <a:xfrm rot="16200000">
            <a:off x="9092065" y="1507502"/>
            <a:ext cx="2070904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Product</a:t>
            </a:r>
          </a:p>
          <a:p>
            <a:pPr algn="ctr"/>
            <a:r>
              <a:rPr lang="en-US" sz="1100" dirty="0"/>
              <a:t>Marketing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405807" y="5932970"/>
            <a:ext cx="827028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API Lifecycle</a:t>
            </a:r>
          </a:p>
          <a:p>
            <a:pPr algn="ctr"/>
            <a:r>
              <a:rPr lang="en-US" sz="11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62651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91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10</cp:revision>
  <dcterms:created xsi:type="dcterms:W3CDTF">2021-09-14T07:54:01Z</dcterms:created>
  <dcterms:modified xsi:type="dcterms:W3CDTF">2021-10-07T07:48:07Z</dcterms:modified>
</cp:coreProperties>
</file>