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3"/>
  </p:normalViewPr>
  <p:slideViewPr>
    <p:cSldViewPr snapToGrid="0" snapToObjects="1">
      <p:cViewPr>
        <p:scale>
          <a:sx n="100" d="100"/>
          <a:sy n="100" d="100"/>
        </p:scale>
        <p:origin x="46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C84F-6A52-FA43-A4CB-746482B07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97C3E-C734-FD41-89DE-1A50B4624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B9A02-5CC6-834A-B87B-AF2E0286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D7CC-4670-534A-A332-30D5B73D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8DF83-9ED3-1C4C-8D72-7C96C5E7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0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3CB5-1CD4-5440-A150-5271B2F1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F5B3D-87C9-3742-8572-8B9AAB5B6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C316-94C8-F04C-B321-1F27B257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7101E-F716-EC46-A931-3078E240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04DB2-5951-8D42-886F-28F3A326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9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25D89-7284-6B4F-A5AE-CC3750525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BF560-6144-B843-ADE3-3B9B22D1F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0AC41-15AA-CA42-832F-8716E23F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D2700-1C9E-0349-97ED-1E680EF5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F7136-CC5A-5445-9380-0C3CB13B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1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A118-66B3-524C-AC17-FA7E70B6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3BAF-8BCE-BF45-AC7C-165A2649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359E-6378-8B40-9F03-174EC8A9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BE8A1-1FFC-D148-B45C-44F6547A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D7CDF-B2FA-CF47-B49F-80AAF257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1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ED0E-FFC8-804A-81CE-084F192E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8B663-7610-CE4F-90A0-92C5E8F9E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3C2B9-491E-CF4E-97F8-603EF618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3E406-0DFE-974D-932A-DE8C7858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2C574-764A-D84C-823D-62554665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9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226C-73FB-ED46-9E2B-7C72DA7E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A17C-07A8-7049-BB98-E9F57C9EA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E370F-B015-654E-9430-451D2EFFB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8E4-6214-6C4A-9E9B-270ABFEC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500E4-FC27-1140-8545-3894DB0C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BDA91-9420-7A42-95A1-A2EAFA48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7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70D6-01F8-CF4A-A9CE-1D0CABFF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93B56-BB92-AA4B-A975-A3F848EA1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2D056-313E-6649-B206-C933ADEB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0A5B9-151F-EC40-B7FC-D49C6EA12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F100B-337A-1D45-A949-01F31EF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E7923-8C9D-B249-9F41-DC934470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C93A8-EDFF-FE43-8DFD-BB5FE59D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634B5-B700-F240-8B1A-6013F948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7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B822-DCFC-E84F-9832-969112D7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B7571-5F5F-5F4B-86F2-2FCA0BC9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95D33-6021-E942-AC96-B00BD2D9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8F671-A680-2A47-9CA4-9733F4D2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0210B-7E58-124D-A6EA-EACAB41E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8BE6B-19EB-0A4A-B518-35D0BEF0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C9EC1-E6A4-6C43-95DA-3EB4BD5E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0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0595-8B06-D346-BDB7-F2D4D8D2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0E719-2402-0445-9A12-BF4DCBDE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C2D23-BB01-B840-8D70-44E6C779C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7569A-975D-3C49-92C3-4292F423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B0488-4D03-3E46-97AE-134CECEE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BF1F7-7FD7-6343-BACC-5659564F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6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03D2-F1F7-2849-A23C-F2832BDAB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52B541-05A9-884A-93B4-4860C3AF6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B6D5A-6B34-BD40-929E-CBA301208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38519-0B66-9C48-BAE9-447E979D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357-5278-9D45-BA80-B71C4B26E78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E1732-0FA4-3F4C-8F61-B115E192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D7109-1637-9F49-9454-C02D148C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43682-8986-F64C-B883-719E7A5D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B9EE2-3BB4-3444-9802-407CFBE2F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73D86-E58C-8244-9814-5B52D6D81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56357-5278-9D45-BA80-B71C4B26E78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F5A2E-7586-2A4D-BC2E-8E517B90C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9EF9-E34A-F94C-AA6B-CDA15985E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68B44-16F5-6D4B-B4D1-236856EF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9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raphic 72" descr="Cloud">
            <a:extLst>
              <a:ext uri="{FF2B5EF4-FFF2-40B4-BE49-F238E27FC236}">
                <a16:creationId xmlns:a16="http://schemas.microsoft.com/office/drawing/2014/main" id="{44356CAB-FD20-3A44-9BB7-6EE0FEEEF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9998" y="361450"/>
            <a:ext cx="3795712" cy="3795712"/>
          </a:xfrm>
          <a:prstGeom prst="rect">
            <a:avLst/>
          </a:prstGeom>
        </p:spPr>
      </p:pic>
      <p:pic>
        <p:nvPicPr>
          <p:cNvPr id="74" name="Graphic 73" descr="Cloud">
            <a:extLst>
              <a:ext uri="{FF2B5EF4-FFF2-40B4-BE49-F238E27FC236}">
                <a16:creationId xmlns:a16="http://schemas.microsoft.com/office/drawing/2014/main" id="{D5E33960-F72B-5C40-97E7-B1D47510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6816" y="285250"/>
            <a:ext cx="3795712" cy="3795712"/>
          </a:xfrm>
          <a:prstGeom prst="rect">
            <a:avLst/>
          </a:prstGeom>
        </p:spPr>
      </p:pic>
      <p:pic>
        <p:nvPicPr>
          <p:cNvPr id="76" name="Graphic 75" descr="Cloud">
            <a:extLst>
              <a:ext uri="{FF2B5EF4-FFF2-40B4-BE49-F238E27FC236}">
                <a16:creationId xmlns:a16="http://schemas.microsoft.com/office/drawing/2014/main" id="{67DF7B69-F0FD-5747-B47F-C9FC9F17B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1362" y="209050"/>
            <a:ext cx="3795712" cy="3795712"/>
          </a:xfrm>
          <a:prstGeom prst="rect">
            <a:avLst/>
          </a:prstGeom>
        </p:spPr>
      </p:pic>
      <p:pic>
        <p:nvPicPr>
          <p:cNvPr id="71" name="Graphic 70" descr="Cloud">
            <a:extLst>
              <a:ext uri="{FF2B5EF4-FFF2-40B4-BE49-F238E27FC236}">
                <a16:creationId xmlns:a16="http://schemas.microsoft.com/office/drawing/2014/main" id="{C620DAEE-E8C2-4B4F-BED2-46CE6BAAA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2950" y="3359945"/>
            <a:ext cx="3795712" cy="3795712"/>
          </a:xfrm>
          <a:prstGeom prst="rect">
            <a:avLst/>
          </a:prstGeom>
        </p:spPr>
      </p:pic>
      <p:pic>
        <p:nvPicPr>
          <p:cNvPr id="70" name="Graphic 69" descr="Cloud">
            <a:extLst>
              <a:ext uri="{FF2B5EF4-FFF2-40B4-BE49-F238E27FC236}">
                <a16:creationId xmlns:a16="http://schemas.microsoft.com/office/drawing/2014/main" id="{F109C676-9B65-794F-9A3F-44ECBEB53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9768" y="3283745"/>
            <a:ext cx="3795712" cy="3795712"/>
          </a:xfrm>
          <a:prstGeom prst="rect">
            <a:avLst/>
          </a:prstGeom>
        </p:spPr>
      </p:pic>
      <p:pic>
        <p:nvPicPr>
          <p:cNvPr id="9" name="Graphic 8" descr="Cloud">
            <a:extLst>
              <a:ext uri="{FF2B5EF4-FFF2-40B4-BE49-F238E27FC236}">
                <a16:creationId xmlns:a16="http://schemas.microsoft.com/office/drawing/2014/main" id="{B40A2A46-9BA8-A540-B04E-24B3FDA0B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443" y="283699"/>
            <a:ext cx="7072312" cy="7072312"/>
          </a:xfrm>
          <a:prstGeom prst="rect">
            <a:avLst/>
          </a:prstGeom>
        </p:spPr>
      </p:pic>
      <p:pic>
        <p:nvPicPr>
          <p:cNvPr id="11" name="Graphic 10" descr="Cloud">
            <a:extLst>
              <a:ext uri="{FF2B5EF4-FFF2-40B4-BE49-F238E27FC236}">
                <a16:creationId xmlns:a16="http://schemas.microsoft.com/office/drawing/2014/main" id="{604CEC99-69D9-1644-9DDE-FA7E68131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4314" y="3207545"/>
            <a:ext cx="3795712" cy="3795712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D7ED13-D5AD-5C43-A93B-1B329A984D36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3712371" y="2476947"/>
            <a:ext cx="711994" cy="447228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8A117E-ACBF-454C-9396-F159A784DFBA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224214" y="2509391"/>
            <a:ext cx="425052" cy="490984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1844E6F-7BB5-B647-B109-881DB1F120C0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3936208" y="3782616"/>
            <a:ext cx="795337" cy="1191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2158E5-6965-1D4C-8BE6-3C50B92B842B}"/>
              </a:ext>
            </a:extLst>
          </p:cNvPr>
          <p:cNvCxnSpPr>
            <a:cxnSpLocks/>
          </p:cNvCxnSpPr>
          <p:nvPr/>
        </p:nvCxnSpPr>
        <p:spPr>
          <a:xfrm flipH="1">
            <a:off x="3712371" y="2457881"/>
            <a:ext cx="4700984" cy="24572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50CF3E-719B-0049-BD92-CB7C04EADE13}"/>
              </a:ext>
            </a:extLst>
          </p:cNvPr>
          <p:cNvCxnSpPr>
            <a:cxnSpLocks/>
          </p:cNvCxnSpPr>
          <p:nvPr/>
        </p:nvCxnSpPr>
        <p:spPr>
          <a:xfrm flipH="1">
            <a:off x="5543551" y="2735461"/>
            <a:ext cx="2855118" cy="410170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316EDB-22CB-B84D-B72C-931A81EC3077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5476877" y="3822502"/>
            <a:ext cx="492917" cy="405406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F1B85F4-99A8-6D47-BDA6-740F3597D4B6}"/>
              </a:ext>
            </a:extLst>
          </p:cNvPr>
          <p:cNvCxnSpPr>
            <a:cxnSpLocks/>
          </p:cNvCxnSpPr>
          <p:nvPr/>
        </p:nvCxnSpPr>
        <p:spPr>
          <a:xfrm flipH="1" flipV="1">
            <a:off x="2818803" y="3942904"/>
            <a:ext cx="419697" cy="400495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F3F45E2-F049-6348-8F86-239E32EC1CF6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1952622" y="4363493"/>
            <a:ext cx="454822" cy="462110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649C56-187A-FF44-817D-547646229A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947865" y="3921919"/>
            <a:ext cx="552450" cy="441573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CBF5047-23DF-7E4A-AC0B-9A5AAC906FEF}"/>
              </a:ext>
            </a:extLst>
          </p:cNvPr>
          <p:cNvCxnSpPr>
            <a:cxnSpLocks/>
          </p:cNvCxnSpPr>
          <p:nvPr/>
        </p:nvCxnSpPr>
        <p:spPr>
          <a:xfrm flipH="1">
            <a:off x="3745111" y="5069085"/>
            <a:ext cx="781500" cy="117278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0FD866A-30DD-2C43-A1B7-C845054807FF}"/>
              </a:ext>
            </a:extLst>
          </p:cNvPr>
          <p:cNvCxnSpPr>
            <a:cxnSpLocks/>
          </p:cNvCxnSpPr>
          <p:nvPr/>
        </p:nvCxnSpPr>
        <p:spPr>
          <a:xfrm flipH="1">
            <a:off x="6096000" y="4725590"/>
            <a:ext cx="388745" cy="314325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1C2001B-D4A5-1940-B216-FCDF8C105A90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4786904" y="5116709"/>
            <a:ext cx="904282" cy="70247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B883B5C-D766-5A4F-B884-9E70D2AB7AFD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5476877" y="4438056"/>
            <a:ext cx="542922" cy="464340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A7B3EB0-054E-274A-BC6F-AE899BE7F075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105657" y="4511278"/>
            <a:ext cx="1769265" cy="742950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DD6A20C-5A35-1644-80F2-A623D40769A6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2845859" y="3746037"/>
            <a:ext cx="769143" cy="73818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B4362E6-9877-604D-92A2-E44137BF8DD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060158" y="3168254"/>
            <a:ext cx="416719" cy="401240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7543A8-F4CC-8249-A1B1-6CB48D3420E8}"/>
              </a:ext>
            </a:extLst>
          </p:cNvPr>
          <p:cNvSpPr/>
          <p:nvPr/>
        </p:nvSpPr>
        <p:spPr>
          <a:xfrm>
            <a:off x="4544619" y="4869656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4398EAE-2F65-0843-9336-D2D2FC1D3BA1}"/>
              </a:ext>
            </a:extLst>
          </p:cNvPr>
          <p:cNvSpPr/>
          <p:nvPr/>
        </p:nvSpPr>
        <p:spPr>
          <a:xfrm>
            <a:off x="2940845" y="4343399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2785CAE-5F50-9E46-BC43-4B36EB0782F5}"/>
              </a:ext>
            </a:extLst>
          </p:cNvPr>
          <p:cNvSpPr/>
          <p:nvPr/>
        </p:nvSpPr>
        <p:spPr>
          <a:xfrm>
            <a:off x="2078831" y="4825603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1836ECC-8769-BA4B-A27A-13221C6CD315}"/>
              </a:ext>
            </a:extLst>
          </p:cNvPr>
          <p:cNvSpPr/>
          <p:nvPr/>
        </p:nvSpPr>
        <p:spPr>
          <a:xfrm>
            <a:off x="2500315" y="3707606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A01226A-8172-3745-8ACA-72C16EE2EB4F}"/>
              </a:ext>
            </a:extLst>
          </p:cNvPr>
          <p:cNvSpPr/>
          <p:nvPr/>
        </p:nvSpPr>
        <p:spPr>
          <a:xfrm>
            <a:off x="2895601" y="3000375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49B7BFE-BC71-9F40-A6ED-25C6E2D12810}"/>
              </a:ext>
            </a:extLst>
          </p:cNvPr>
          <p:cNvSpPr/>
          <p:nvPr/>
        </p:nvSpPr>
        <p:spPr>
          <a:xfrm>
            <a:off x="3352800" y="2266950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4A7EF1F-7B58-F94F-83DC-166B30F2247E}"/>
              </a:ext>
            </a:extLst>
          </p:cNvPr>
          <p:cNvSpPr/>
          <p:nvPr/>
        </p:nvSpPr>
        <p:spPr>
          <a:xfrm>
            <a:off x="1619251" y="4136231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F56DC7-FACE-7544-8406-28AE6478D531}"/>
              </a:ext>
            </a:extLst>
          </p:cNvPr>
          <p:cNvSpPr/>
          <p:nvPr/>
        </p:nvSpPr>
        <p:spPr>
          <a:xfrm>
            <a:off x="5193506" y="2924175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5016E65-DCE1-CD42-B435-84B82CE042C7}"/>
              </a:ext>
            </a:extLst>
          </p:cNvPr>
          <p:cNvSpPr/>
          <p:nvPr/>
        </p:nvSpPr>
        <p:spPr>
          <a:xfrm>
            <a:off x="4731545" y="3569494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6698D6D-C7C6-D647-BE84-1B59429D6982}"/>
              </a:ext>
            </a:extLst>
          </p:cNvPr>
          <p:cNvSpPr/>
          <p:nvPr/>
        </p:nvSpPr>
        <p:spPr>
          <a:xfrm>
            <a:off x="3443290" y="4958953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EC8FF55-2F1D-3B4B-9187-7E972268B098}"/>
              </a:ext>
            </a:extLst>
          </p:cNvPr>
          <p:cNvSpPr/>
          <p:nvPr/>
        </p:nvSpPr>
        <p:spPr>
          <a:xfrm>
            <a:off x="4095752" y="2924175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F312E9B-8F69-5945-82B5-B16430C64B34}"/>
              </a:ext>
            </a:extLst>
          </p:cNvPr>
          <p:cNvSpPr/>
          <p:nvPr/>
        </p:nvSpPr>
        <p:spPr>
          <a:xfrm>
            <a:off x="3615002" y="3531724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1C8DAB0-7507-3C46-B97D-B5492D4034B4}"/>
              </a:ext>
            </a:extLst>
          </p:cNvPr>
          <p:cNvSpPr/>
          <p:nvPr/>
        </p:nvSpPr>
        <p:spPr>
          <a:xfrm>
            <a:off x="5148264" y="4227908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4B613A8-2E3F-C742-9CE9-652FF3FC8025}"/>
              </a:ext>
            </a:extLst>
          </p:cNvPr>
          <p:cNvSpPr/>
          <p:nvPr/>
        </p:nvSpPr>
        <p:spPr>
          <a:xfrm>
            <a:off x="6448432" y="4296965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42E0965-C472-4F4D-AE61-E1A560A17B4F}"/>
              </a:ext>
            </a:extLst>
          </p:cNvPr>
          <p:cNvSpPr/>
          <p:nvPr/>
        </p:nvSpPr>
        <p:spPr>
          <a:xfrm>
            <a:off x="5691186" y="4902396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3CA5166-15E8-134E-8546-9BAF00485644}"/>
              </a:ext>
            </a:extLst>
          </p:cNvPr>
          <p:cNvSpPr/>
          <p:nvPr/>
        </p:nvSpPr>
        <p:spPr>
          <a:xfrm>
            <a:off x="5648326" y="3633787"/>
            <a:ext cx="657225" cy="428625"/>
          </a:xfrm>
          <a:prstGeom prst="roundRect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7AEC38B-59F4-0D40-9588-F67A2E740883}"/>
              </a:ext>
            </a:extLst>
          </p:cNvPr>
          <p:cNvSpPr/>
          <p:nvPr/>
        </p:nvSpPr>
        <p:spPr>
          <a:xfrm>
            <a:off x="4034223" y="4127103"/>
            <a:ext cx="594519" cy="5984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F3AB4EF-3EA2-D243-91B1-3A6F620F8AF4}"/>
              </a:ext>
            </a:extLst>
          </p:cNvPr>
          <p:cNvSpPr/>
          <p:nvPr/>
        </p:nvSpPr>
        <p:spPr>
          <a:xfrm>
            <a:off x="8116096" y="3960349"/>
            <a:ext cx="594519" cy="5984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1a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F0885DB-B197-9447-A477-A1B00CB470F3}"/>
              </a:ext>
            </a:extLst>
          </p:cNvPr>
          <p:cNvSpPr/>
          <p:nvPr/>
        </p:nvSpPr>
        <p:spPr>
          <a:xfrm>
            <a:off x="6158705" y="1413474"/>
            <a:ext cx="594519" cy="5984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1b</a:t>
            </a:r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3247511-6E74-4C44-B532-B93F97D26DB5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6348411" y="5116709"/>
            <a:ext cx="2576713" cy="508628"/>
          </a:xfrm>
          <a:prstGeom prst="line">
            <a:avLst/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D6D20B3-F2C5-AC4A-B052-FE2C1F1F30E3}"/>
              </a:ext>
            </a:extLst>
          </p:cNvPr>
          <p:cNvSpPr txBox="1"/>
          <p:nvPr/>
        </p:nvSpPr>
        <p:spPr>
          <a:xfrm>
            <a:off x="8541828" y="2281833"/>
            <a:ext cx="2113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API Providers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BEACDE-7B50-9044-A3C0-0338D9A45B60}"/>
              </a:ext>
            </a:extLst>
          </p:cNvPr>
          <p:cNvSpPr txBox="1"/>
          <p:nvPr/>
        </p:nvSpPr>
        <p:spPr>
          <a:xfrm>
            <a:off x="9151143" y="5254228"/>
            <a:ext cx="2374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API Consumers</a:t>
            </a:r>
          </a:p>
        </p:txBody>
      </p:sp>
    </p:spTree>
    <p:extLst>
      <p:ext uri="{BB962C8B-B14F-4D97-AF65-F5344CB8AC3E}">
        <p14:creationId xmlns:p14="http://schemas.microsoft.com/office/powerpoint/2010/main" val="89454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7</cp:revision>
  <dcterms:created xsi:type="dcterms:W3CDTF">2018-10-28T13:27:17Z</dcterms:created>
  <dcterms:modified xsi:type="dcterms:W3CDTF">2019-06-23T23:01:22Z</dcterms:modified>
</cp:coreProperties>
</file>