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40580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8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201486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3848948" y="5341086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7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F2B0A4D-4A66-0748-B57A-424CD1F3F13E}"/>
              </a:ext>
            </a:extLst>
          </p:cNvPr>
          <p:cNvSpPr/>
          <p:nvPr/>
        </p:nvSpPr>
        <p:spPr>
          <a:xfrm>
            <a:off x="5683028" y="5932970"/>
            <a:ext cx="2993062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8833891" y="4144925"/>
            <a:ext cx="258725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092065" y="1507502"/>
            <a:ext cx="207090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6</cp:revision>
  <dcterms:created xsi:type="dcterms:W3CDTF">2021-09-14T07:54:01Z</dcterms:created>
  <dcterms:modified xsi:type="dcterms:W3CDTF">2021-10-07T07:23:03Z</dcterms:modified>
</cp:coreProperties>
</file>