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6" r:id="rId4"/>
    <p:sldId id="267" r:id="rId5"/>
    <p:sldId id="270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>
        <p:scale>
          <a:sx n="108" d="100"/>
          <a:sy n="108" d="100"/>
        </p:scale>
        <p:origin x="73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CCE5-B1ED-7349-B036-CB7F59C56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2AED7-1219-A747-B597-1EAE747F4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60251-C59F-BE4A-BC81-53EA2A540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714DD-69F1-CC40-814C-5990D1B0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68B1-C262-0B49-9174-889D8877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BABC-9E30-5542-9D27-50A20017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6ED6A-DECB-614B-B322-A6203C361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B447-A923-7F42-9894-B5A66D28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38556-6A40-B542-B793-0F8158D7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E4A3-C38E-004B-A75C-3B8E9121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054E9-47C3-DB48-9007-18F2AE702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D6C58-7FF4-EB4B-8C4C-3ED51F712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6495-1ADE-1B4A-9F89-D99ADB85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E782-3286-504D-AD96-C316B2AB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C110-7A4F-5749-A02C-DA66BE28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3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7CC3-0E4A-5243-B133-EE9A7A09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8970-0095-E64D-8199-803C3A54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48527-CF70-F245-A9E7-69435010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41BCF-F4DF-5F43-B2AA-6D9ED3E8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929D-4223-4B49-BDF2-38000AE6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7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7EBD-6DD4-3E4C-B134-C42D529C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E619C-8845-914B-9E17-F81322853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79F60-C3A5-1643-B381-8B1BFEA1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A701-02E1-024D-8D79-18D99361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6D46-56F2-B343-B102-2853B839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ACA0-3D0C-5A4B-A261-4FB0C968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8349-307A-524C-B23B-7A1CD1A45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FC1D4-D4D9-AC43-84A1-7A2E8E24A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D961-69B4-E647-8285-51B5BB9A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EB590-E93C-D742-A2A3-1B52F84B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A7D0A-78B0-2C43-9101-C48B8E8B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9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F5AF-DB93-7B44-BB2D-80989879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FDF95-676C-3B4F-A8F3-55364C85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B2FC0-E32D-7B40-A893-A50C93F53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493A9-A379-B842-8E75-8D4967530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D4358-3699-3E4A-978C-E745E1432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8642D-095E-4A44-B770-215D5ABD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EA21C-051D-EA42-8EDD-047D13ED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3E54F-6A1A-6B44-8ACA-E32595F5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5F18-28EC-CE44-841B-3E2FA34D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336E2-75D2-AF4A-BDA5-2413C564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E7CF1-66B9-4F42-8830-4855FCEB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B9DA0-FAEC-F940-839C-70956992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9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1DA0C-AA94-BB4E-B7A3-F38D75C1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82263-5F4F-324F-AB98-63E89691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50805-2767-C94E-AD68-12CD17F7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6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E8AC-AF1D-D847-A50A-2118CE9A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C540E-F4C6-DE4A-B9EE-9374E2CC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AC00F-D33E-3549-8B45-C9C0B47A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9FB3C-99DC-0E40-8191-59864C53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51E59-E3B0-6D49-8F0E-B76744D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85B3E-9CD3-BA4F-95F4-C167B832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31E7-F4C1-F34F-980F-D27071F4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AAD7F-A949-724B-85E7-539EFE574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CE901-E9CE-0949-869E-15CDAA3B8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47820-765E-924C-9887-BF4554A8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09280-3139-264F-8D17-EA79BB57EDA8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C3D81-193E-4843-A035-263D80D0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202D6-8804-DA4D-BD7C-80F39446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1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7A4FB-A7BA-4A46-9A7E-B500F8FB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5DFBB-B470-DE47-B3AC-00ECE9A9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3D1BC-4F11-8D49-A087-AD94B8ADE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9280-3139-264F-8D17-EA79BB57EDA8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4F66-9B5B-A34B-9A3F-EB4BB3F40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D040-D0CB-CD4A-B515-A49C8FD56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08B34-6028-1F42-ABC4-904207ABB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7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0AAA154-4B3C-4145-B06D-033993810601}"/>
              </a:ext>
            </a:extLst>
          </p:cNvPr>
          <p:cNvSpPr/>
          <p:nvPr/>
        </p:nvSpPr>
        <p:spPr>
          <a:xfrm>
            <a:off x="405727" y="2423206"/>
            <a:ext cx="2509383" cy="3136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53DE16-57F1-5447-AF48-58E549A0B20F}"/>
              </a:ext>
            </a:extLst>
          </p:cNvPr>
          <p:cNvSpPr/>
          <p:nvPr/>
        </p:nvSpPr>
        <p:spPr>
          <a:xfrm>
            <a:off x="6077540" y="2423205"/>
            <a:ext cx="2509218" cy="3136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D340E0-C542-7844-8F2A-89F54621D2F8}"/>
              </a:ext>
            </a:extLst>
          </p:cNvPr>
          <p:cNvSpPr/>
          <p:nvPr/>
        </p:nvSpPr>
        <p:spPr>
          <a:xfrm>
            <a:off x="3295533" y="2426917"/>
            <a:ext cx="2504004" cy="3136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Partner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CE50BD2-6E7B-7B4F-8E87-4CB638D1D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67" y="1164119"/>
            <a:ext cx="2117019" cy="105767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8CA0A6F-FAFC-654A-965E-FAB9D5D8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956" y="1164119"/>
            <a:ext cx="2117019" cy="105767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970A51D-DD21-C54D-B14B-EA3551418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057" y="1164119"/>
            <a:ext cx="2117019" cy="1057678"/>
          </a:xfrm>
          <a:prstGeom prst="rect">
            <a:avLst/>
          </a:prstGeom>
        </p:spPr>
      </p:pic>
      <p:sp>
        <p:nvSpPr>
          <p:cNvPr id="3" name="Right Triangle 2">
            <a:extLst>
              <a:ext uri="{FF2B5EF4-FFF2-40B4-BE49-F238E27FC236}">
                <a16:creationId xmlns:a16="http://schemas.microsoft.com/office/drawing/2014/main" id="{D4537CC1-FADE-3945-B902-62E50A1697BA}"/>
              </a:ext>
            </a:extLst>
          </p:cNvPr>
          <p:cNvSpPr/>
          <p:nvPr/>
        </p:nvSpPr>
        <p:spPr>
          <a:xfrm>
            <a:off x="3283328" y="575244"/>
            <a:ext cx="2516209" cy="417419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13A60-AC21-A440-B893-8A7EEB6A5750}"/>
              </a:ext>
            </a:extLst>
          </p:cNvPr>
          <p:cNvSpPr/>
          <p:nvPr/>
        </p:nvSpPr>
        <p:spPr>
          <a:xfrm>
            <a:off x="401555" y="575244"/>
            <a:ext cx="2881772" cy="420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External Focus</a:t>
            </a: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CCF2806-012D-7948-BC7F-CEEE823C855D}"/>
              </a:ext>
            </a:extLst>
          </p:cNvPr>
          <p:cNvSpPr/>
          <p:nvPr/>
        </p:nvSpPr>
        <p:spPr>
          <a:xfrm rot="10800000">
            <a:off x="3295530" y="575245"/>
            <a:ext cx="2504005" cy="417416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3B9E5DA-BF50-A741-AB8F-22651DF80FCD}"/>
              </a:ext>
            </a:extLst>
          </p:cNvPr>
          <p:cNvSpPr/>
          <p:nvPr/>
        </p:nvSpPr>
        <p:spPr>
          <a:xfrm>
            <a:off x="5799535" y="575248"/>
            <a:ext cx="2786003" cy="4174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Internal Focus</a:t>
            </a:r>
          </a:p>
        </p:txBody>
      </p:sp>
    </p:spTree>
    <p:extLst>
      <p:ext uri="{BB962C8B-B14F-4D97-AF65-F5344CB8AC3E}">
        <p14:creationId xmlns:p14="http://schemas.microsoft.com/office/powerpoint/2010/main" val="407595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0AAA154-4B3C-4145-B06D-033993810601}"/>
              </a:ext>
            </a:extLst>
          </p:cNvPr>
          <p:cNvSpPr/>
          <p:nvPr/>
        </p:nvSpPr>
        <p:spPr>
          <a:xfrm>
            <a:off x="405727" y="2423206"/>
            <a:ext cx="2509383" cy="3136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54C4F-B4AE-1441-9D56-A2C9E5237445}"/>
              </a:ext>
            </a:extLst>
          </p:cNvPr>
          <p:cNvSpPr/>
          <p:nvPr/>
        </p:nvSpPr>
        <p:spPr>
          <a:xfrm>
            <a:off x="401555" y="2820705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44A8B-3602-0E41-A6A1-33F7FB5A504A}"/>
              </a:ext>
            </a:extLst>
          </p:cNvPr>
          <p:cNvSpPr/>
          <p:nvPr/>
        </p:nvSpPr>
        <p:spPr>
          <a:xfrm>
            <a:off x="1750601" y="2818808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53DE16-57F1-5447-AF48-58E549A0B20F}"/>
              </a:ext>
            </a:extLst>
          </p:cNvPr>
          <p:cNvSpPr/>
          <p:nvPr/>
        </p:nvSpPr>
        <p:spPr>
          <a:xfrm>
            <a:off x="6077540" y="2423205"/>
            <a:ext cx="2509218" cy="3136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357D2E-026C-5A4F-A590-9C6164108CD6}"/>
              </a:ext>
            </a:extLst>
          </p:cNvPr>
          <p:cNvSpPr/>
          <p:nvPr/>
        </p:nvSpPr>
        <p:spPr>
          <a:xfrm>
            <a:off x="6077904" y="2818807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2D7876-F859-4B41-AC06-AA012FEBC794}"/>
              </a:ext>
            </a:extLst>
          </p:cNvPr>
          <p:cNvSpPr/>
          <p:nvPr/>
        </p:nvSpPr>
        <p:spPr>
          <a:xfrm>
            <a:off x="7416942" y="2818806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D340E0-C542-7844-8F2A-89F54621D2F8}"/>
              </a:ext>
            </a:extLst>
          </p:cNvPr>
          <p:cNvSpPr/>
          <p:nvPr/>
        </p:nvSpPr>
        <p:spPr>
          <a:xfrm>
            <a:off x="3295533" y="2426917"/>
            <a:ext cx="2504004" cy="3136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AE3F21-17F0-A244-BB5C-D3EACB6ACB5B}"/>
              </a:ext>
            </a:extLst>
          </p:cNvPr>
          <p:cNvSpPr/>
          <p:nvPr/>
        </p:nvSpPr>
        <p:spPr>
          <a:xfrm>
            <a:off x="3289598" y="2818808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CE50BD2-6E7B-7B4F-8E87-4CB638D1D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67" y="1164119"/>
            <a:ext cx="2117019" cy="105767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99B1A48-E68A-3248-8C80-588CD976059C}"/>
              </a:ext>
            </a:extLst>
          </p:cNvPr>
          <p:cNvSpPr/>
          <p:nvPr/>
        </p:nvSpPr>
        <p:spPr>
          <a:xfrm>
            <a:off x="4640472" y="2820705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8CA0A6F-FAFC-654A-965E-FAB9D5D8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956" y="1164119"/>
            <a:ext cx="2117019" cy="105767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970A51D-DD21-C54D-B14B-EA3551418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057" y="1164119"/>
            <a:ext cx="2117019" cy="1057678"/>
          </a:xfrm>
          <a:prstGeom prst="rect">
            <a:avLst/>
          </a:prstGeom>
        </p:spPr>
      </p:pic>
      <p:sp>
        <p:nvSpPr>
          <p:cNvPr id="3" name="Right Triangle 2">
            <a:extLst>
              <a:ext uri="{FF2B5EF4-FFF2-40B4-BE49-F238E27FC236}">
                <a16:creationId xmlns:a16="http://schemas.microsoft.com/office/drawing/2014/main" id="{D4537CC1-FADE-3945-B902-62E50A1697BA}"/>
              </a:ext>
            </a:extLst>
          </p:cNvPr>
          <p:cNvSpPr/>
          <p:nvPr/>
        </p:nvSpPr>
        <p:spPr>
          <a:xfrm>
            <a:off x="3283328" y="575244"/>
            <a:ext cx="2516209" cy="417419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13A60-AC21-A440-B893-8A7EEB6A5750}"/>
              </a:ext>
            </a:extLst>
          </p:cNvPr>
          <p:cNvSpPr/>
          <p:nvPr/>
        </p:nvSpPr>
        <p:spPr>
          <a:xfrm>
            <a:off x="401555" y="575244"/>
            <a:ext cx="2881772" cy="420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External Focus</a:t>
            </a: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CCF2806-012D-7948-BC7F-CEEE823C855D}"/>
              </a:ext>
            </a:extLst>
          </p:cNvPr>
          <p:cNvSpPr/>
          <p:nvPr/>
        </p:nvSpPr>
        <p:spPr>
          <a:xfrm rot="10800000">
            <a:off x="3295530" y="575245"/>
            <a:ext cx="2504005" cy="417416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3B9E5DA-BF50-A741-AB8F-22651DF80FCD}"/>
              </a:ext>
            </a:extLst>
          </p:cNvPr>
          <p:cNvSpPr/>
          <p:nvPr/>
        </p:nvSpPr>
        <p:spPr>
          <a:xfrm>
            <a:off x="5799535" y="575248"/>
            <a:ext cx="2786003" cy="4174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Internal Focus</a:t>
            </a:r>
          </a:p>
        </p:txBody>
      </p:sp>
    </p:spTree>
    <p:extLst>
      <p:ext uri="{BB962C8B-B14F-4D97-AF65-F5344CB8AC3E}">
        <p14:creationId xmlns:p14="http://schemas.microsoft.com/office/powerpoint/2010/main" val="249312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0C6AB3-3C18-874E-A132-7DB4236B91D9}"/>
              </a:ext>
            </a:extLst>
          </p:cNvPr>
          <p:cNvSpPr/>
          <p:nvPr/>
        </p:nvSpPr>
        <p:spPr>
          <a:xfrm>
            <a:off x="321039" y="3272279"/>
            <a:ext cx="8336073" cy="3199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API Platform</a:t>
            </a:r>
          </a:p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AAA154-4B3C-4145-B06D-033993810601}"/>
              </a:ext>
            </a:extLst>
          </p:cNvPr>
          <p:cNvSpPr/>
          <p:nvPr/>
        </p:nvSpPr>
        <p:spPr>
          <a:xfrm>
            <a:off x="405727" y="2423206"/>
            <a:ext cx="2509383" cy="3136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54C4F-B4AE-1441-9D56-A2C9E5237445}"/>
              </a:ext>
            </a:extLst>
          </p:cNvPr>
          <p:cNvSpPr/>
          <p:nvPr/>
        </p:nvSpPr>
        <p:spPr>
          <a:xfrm>
            <a:off x="401555" y="2820705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44A8B-3602-0E41-A6A1-33F7FB5A504A}"/>
              </a:ext>
            </a:extLst>
          </p:cNvPr>
          <p:cNvSpPr/>
          <p:nvPr/>
        </p:nvSpPr>
        <p:spPr>
          <a:xfrm>
            <a:off x="1750601" y="2818808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53DE16-57F1-5447-AF48-58E549A0B20F}"/>
              </a:ext>
            </a:extLst>
          </p:cNvPr>
          <p:cNvSpPr/>
          <p:nvPr/>
        </p:nvSpPr>
        <p:spPr>
          <a:xfrm>
            <a:off x="6077540" y="2423205"/>
            <a:ext cx="2509218" cy="3136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357D2E-026C-5A4F-A590-9C6164108CD6}"/>
              </a:ext>
            </a:extLst>
          </p:cNvPr>
          <p:cNvSpPr/>
          <p:nvPr/>
        </p:nvSpPr>
        <p:spPr>
          <a:xfrm>
            <a:off x="6077904" y="2818807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2D7876-F859-4B41-AC06-AA012FEBC794}"/>
              </a:ext>
            </a:extLst>
          </p:cNvPr>
          <p:cNvSpPr/>
          <p:nvPr/>
        </p:nvSpPr>
        <p:spPr>
          <a:xfrm>
            <a:off x="7416942" y="2818806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D340E0-C542-7844-8F2A-89F54621D2F8}"/>
              </a:ext>
            </a:extLst>
          </p:cNvPr>
          <p:cNvSpPr/>
          <p:nvPr/>
        </p:nvSpPr>
        <p:spPr>
          <a:xfrm>
            <a:off x="3295533" y="2426917"/>
            <a:ext cx="2504004" cy="3136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AE3F21-17F0-A244-BB5C-D3EACB6ACB5B}"/>
              </a:ext>
            </a:extLst>
          </p:cNvPr>
          <p:cNvSpPr/>
          <p:nvPr/>
        </p:nvSpPr>
        <p:spPr>
          <a:xfrm>
            <a:off x="3289598" y="2818808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CE50BD2-6E7B-7B4F-8E87-4CB638D1D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67" y="1164119"/>
            <a:ext cx="2117019" cy="105767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99B1A48-E68A-3248-8C80-588CD976059C}"/>
              </a:ext>
            </a:extLst>
          </p:cNvPr>
          <p:cNvSpPr/>
          <p:nvPr/>
        </p:nvSpPr>
        <p:spPr>
          <a:xfrm>
            <a:off x="4640472" y="2820705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8CA0A6F-FAFC-654A-965E-FAB9D5D8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956" y="1164119"/>
            <a:ext cx="2117019" cy="105767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970A51D-DD21-C54D-B14B-EA3551418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057" y="1164119"/>
            <a:ext cx="2117019" cy="1057678"/>
          </a:xfrm>
          <a:prstGeom prst="rect">
            <a:avLst/>
          </a:prstGeom>
        </p:spPr>
      </p:pic>
      <p:sp>
        <p:nvSpPr>
          <p:cNvPr id="3" name="Right Triangle 2">
            <a:extLst>
              <a:ext uri="{FF2B5EF4-FFF2-40B4-BE49-F238E27FC236}">
                <a16:creationId xmlns:a16="http://schemas.microsoft.com/office/drawing/2014/main" id="{D4537CC1-FADE-3945-B902-62E50A1697BA}"/>
              </a:ext>
            </a:extLst>
          </p:cNvPr>
          <p:cNvSpPr/>
          <p:nvPr/>
        </p:nvSpPr>
        <p:spPr>
          <a:xfrm>
            <a:off x="3283328" y="575244"/>
            <a:ext cx="2516209" cy="417419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13A60-AC21-A440-B893-8A7EEB6A5750}"/>
              </a:ext>
            </a:extLst>
          </p:cNvPr>
          <p:cNvSpPr/>
          <p:nvPr/>
        </p:nvSpPr>
        <p:spPr>
          <a:xfrm>
            <a:off x="401555" y="575244"/>
            <a:ext cx="2881772" cy="420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External Focus</a:t>
            </a: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CCF2806-012D-7948-BC7F-CEEE823C855D}"/>
              </a:ext>
            </a:extLst>
          </p:cNvPr>
          <p:cNvSpPr/>
          <p:nvPr/>
        </p:nvSpPr>
        <p:spPr>
          <a:xfrm rot="10800000">
            <a:off x="3295530" y="575245"/>
            <a:ext cx="2504005" cy="417416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3B9E5DA-BF50-A741-AB8F-22651DF80FCD}"/>
              </a:ext>
            </a:extLst>
          </p:cNvPr>
          <p:cNvSpPr/>
          <p:nvPr/>
        </p:nvSpPr>
        <p:spPr>
          <a:xfrm>
            <a:off x="5799535" y="575248"/>
            <a:ext cx="2786003" cy="4174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Internal Focus</a:t>
            </a:r>
          </a:p>
        </p:txBody>
      </p:sp>
    </p:spTree>
    <p:extLst>
      <p:ext uri="{BB962C8B-B14F-4D97-AF65-F5344CB8AC3E}">
        <p14:creationId xmlns:p14="http://schemas.microsoft.com/office/powerpoint/2010/main" val="227754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0C6AB3-3C18-874E-A132-7DB4236B91D9}"/>
              </a:ext>
            </a:extLst>
          </p:cNvPr>
          <p:cNvSpPr/>
          <p:nvPr/>
        </p:nvSpPr>
        <p:spPr>
          <a:xfrm>
            <a:off x="321039" y="3272279"/>
            <a:ext cx="8336073" cy="3199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API Platform</a:t>
            </a:r>
          </a:p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E62128-DAA0-9C44-A811-C7D4B435533E}"/>
              </a:ext>
            </a:extLst>
          </p:cNvPr>
          <p:cNvSpPr/>
          <p:nvPr/>
        </p:nvSpPr>
        <p:spPr>
          <a:xfrm>
            <a:off x="401555" y="6063213"/>
            <a:ext cx="1360967" cy="3136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401554" y="5749554"/>
            <a:ext cx="1360967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F7DDDA-0565-0340-9FE4-63210AEC8C43}"/>
              </a:ext>
            </a:extLst>
          </p:cNvPr>
          <p:cNvGrpSpPr/>
          <p:nvPr/>
        </p:nvGrpSpPr>
        <p:grpSpPr>
          <a:xfrm>
            <a:off x="3279072" y="3997814"/>
            <a:ext cx="2504004" cy="1073259"/>
            <a:chOff x="3277431" y="2940776"/>
            <a:chExt cx="2504004" cy="107325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97CC69-F3DF-5242-834D-D17351C5B1EA}"/>
                </a:ext>
              </a:extLst>
            </p:cNvPr>
            <p:cNvSpPr/>
            <p:nvPr/>
          </p:nvSpPr>
          <p:spPr>
            <a:xfrm>
              <a:off x="3277431" y="2940776"/>
              <a:ext cx="2504004" cy="10732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dirty="0"/>
                <a:t>Catalog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8E1450E0-72FD-8946-8286-8222E2F17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43967" y="3005906"/>
              <a:ext cx="1903079" cy="942998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B393DD3-7185-8145-9533-FDF1CECE79A4}"/>
              </a:ext>
            </a:extLst>
          </p:cNvPr>
          <p:cNvSpPr/>
          <p:nvPr/>
        </p:nvSpPr>
        <p:spPr>
          <a:xfrm>
            <a:off x="2010615" y="6063213"/>
            <a:ext cx="1360967" cy="3136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2010614" y="5749554"/>
            <a:ext cx="1360967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C86C98-5B0C-CB46-9A75-0B3DBC2FF255}"/>
              </a:ext>
            </a:extLst>
          </p:cNvPr>
          <p:cNvSpPr/>
          <p:nvPr/>
        </p:nvSpPr>
        <p:spPr>
          <a:xfrm>
            <a:off x="3811061" y="6063213"/>
            <a:ext cx="1360967" cy="3136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1E21E-21CB-1A46-9D12-80A2E40D8D89}"/>
              </a:ext>
            </a:extLst>
          </p:cNvPr>
          <p:cNvSpPr/>
          <p:nvPr/>
        </p:nvSpPr>
        <p:spPr>
          <a:xfrm>
            <a:off x="3811061" y="5750649"/>
            <a:ext cx="1360967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B52E2E-C599-7F43-8437-77CA49E0C8C5}"/>
              </a:ext>
            </a:extLst>
          </p:cNvPr>
          <p:cNvSpPr/>
          <p:nvPr/>
        </p:nvSpPr>
        <p:spPr>
          <a:xfrm>
            <a:off x="5420121" y="6063213"/>
            <a:ext cx="1360967" cy="3136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D9790-E817-5F42-963B-086773F5FC69}"/>
              </a:ext>
            </a:extLst>
          </p:cNvPr>
          <p:cNvSpPr/>
          <p:nvPr/>
        </p:nvSpPr>
        <p:spPr>
          <a:xfrm>
            <a:off x="5420121" y="5749554"/>
            <a:ext cx="1360967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37277F-B763-7B46-9545-F91A5DF8566A}"/>
              </a:ext>
            </a:extLst>
          </p:cNvPr>
          <p:cNvSpPr/>
          <p:nvPr/>
        </p:nvSpPr>
        <p:spPr>
          <a:xfrm>
            <a:off x="7220567" y="6063214"/>
            <a:ext cx="1360967" cy="3136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005A8-38F4-E749-8CA7-58B98E35BC59}"/>
              </a:ext>
            </a:extLst>
          </p:cNvPr>
          <p:cNvSpPr/>
          <p:nvPr/>
        </p:nvSpPr>
        <p:spPr>
          <a:xfrm>
            <a:off x="7220566" y="5750649"/>
            <a:ext cx="1360967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397299" y="5370764"/>
            <a:ext cx="2970028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AF62B9-ADF0-9447-B76F-EC7667F8B8D3}"/>
              </a:ext>
            </a:extLst>
          </p:cNvPr>
          <p:cNvSpPr/>
          <p:nvPr/>
        </p:nvSpPr>
        <p:spPr>
          <a:xfrm>
            <a:off x="3806805" y="5370764"/>
            <a:ext cx="2970028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834FB-16C1-D842-988D-801595A91D65}"/>
              </a:ext>
            </a:extLst>
          </p:cNvPr>
          <p:cNvSpPr/>
          <p:nvPr/>
        </p:nvSpPr>
        <p:spPr>
          <a:xfrm>
            <a:off x="7216311" y="5370764"/>
            <a:ext cx="1360967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AAA154-4B3C-4145-B06D-033993810601}"/>
              </a:ext>
            </a:extLst>
          </p:cNvPr>
          <p:cNvSpPr/>
          <p:nvPr/>
        </p:nvSpPr>
        <p:spPr>
          <a:xfrm>
            <a:off x="405727" y="2423206"/>
            <a:ext cx="2509383" cy="3136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54C4F-B4AE-1441-9D56-A2C9E5237445}"/>
              </a:ext>
            </a:extLst>
          </p:cNvPr>
          <p:cNvSpPr/>
          <p:nvPr/>
        </p:nvSpPr>
        <p:spPr>
          <a:xfrm>
            <a:off x="401555" y="2820705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44A8B-3602-0E41-A6A1-33F7FB5A504A}"/>
              </a:ext>
            </a:extLst>
          </p:cNvPr>
          <p:cNvSpPr/>
          <p:nvPr/>
        </p:nvSpPr>
        <p:spPr>
          <a:xfrm>
            <a:off x="1750601" y="2818808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53DE16-57F1-5447-AF48-58E549A0B20F}"/>
              </a:ext>
            </a:extLst>
          </p:cNvPr>
          <p:cNvSpPr/>
          <p:nvPr/>
        </p:nvSpPr>
        <p:spPr>
          <a:xfrm>
            <a:off x="6077540" y="2423205"/>
            <a:ext cx="2509218" cy="3136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357D2E-026C-5A4F-A590-9C6164108CD6}"/>
              </a:ext>
            </a:extLst>
          </p:cNvPr>
          <p:cNvSpPr/>
          <p:nvPr/>
        </p:nvSpPr>
        <p:spPr>
          <a:xfrm>
            <a:off x="6077904" y="2818807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2D7876-F859-4B41-AC06-AA012FEBC794}"/>
              </a:ext>
            </a:extLst>
          </p:cNvPr>
          <p:cNvSpPr/>
          <p:nvPr/>
        </p:nvSpPr>
        <p:spPr>
          <a:xfrm>
            <a:off x="7416942" y="2818806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D340E0-C542-7844-8F2A-89F54621D2F8}"/>
              </a:ext>
            </a:extLst>
          </p:cNvPr>
          <p:cNvSpPr/>
          <p:nvPr/>
        </p:nvSpPr>
        <p:spPr>
          <a:xfrm>
            <a:off x="3295533" y="2426917"/>
            <a:ext cx="2504004" cy="3136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AE3F21-17F0-A244-BB5C-D3EACB6ACB5B}"/>
              </a:ext>
            </a:extLst>
          </p:cNvPr>
          <p:cNvSpPr/>
          <p:nvPr/>
        </p:nvSpPr>
        <p:spPr>
          <a:xfrm>
            <a:off x="3289598" y="2818808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FA2E88-4AA9-4F4D-8FD0-45D0BD4E01E0}"/>
              </a:ext>
            </a:extLst>
          </p:cNvPr>
          <p:cNvSpPr/>
          <p:nvPr/>
        </p:nvSpPr>
        <p:spPr>
          <a:xfrm>
            <a:off x="6073284" y="3357419"/>
            <a:ext cx="2509384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Portal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80F2A4-5C4E-7F40-8EAD-B0A9F6F32103}"/>
              </a:ext>
            </a:extLst>
          </p:cNvPr>
          <p:cNvSpPr/>
          <p:nvPr/>
        </p:nvSpPr>
        <p:spPr>
          <a:xfrm>
            <a:off x="401555" y="3368266"/>
            <a:ext cx="2509383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Marketplace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70D854-2878-9448-B5D8-DC23EC7B7F21}"/>
              </a:ext>
            </a:extLst>
          </p:cNvPr>
          <p:cNvSpPr/>
          <p:nvPr/>
        </p:nvSpPr>
        <p:spPr>
          <a:xfrm>
            <a:off x="3361469" y="3444633"/>
            <a:ext cx="2504004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Portal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CE50BD2-6E7B-7B4F-8E87-4CB638D1D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67" y="1164119"/>
            <a:ext cx="2117019" cy="105767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99B1A48-E68A-3248-8C80-588CD976059C}"/>
              </a:ext>
            </a:extLst>
          </p:cNvPr>
          <p:cNvSpPr/>
          <p:nvPr/>
        </p:nvSpPr>
        <p:spPr>
          <a:xfrm>
            <a:off x="4640472" y="2820705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8CA0A6F-FAFC-654A-965E-FAB9D5D8C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956" y="1164119"/>
            <a:ext cx="2117019" cy="105767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970A51D-DD21-C54D-B14B-EA3551418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057" y="1164119"/>
            <a:ext cx="2117019" cy="105767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87973F2-8D79-594C-8908-73859FA78BAA}"/>
              </a:ext>
            </a:extLst>
          </p:cNvPr>
          <p:cNvSpPr/>
          <p:nvPr/>
        </p:nvSpPr>
        <p:spPr>
          <a:xfrm>
            <a:off x="3333774" y="3414549"/>
            <a:ext cx="2504004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Portal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8D757E-4D0C-1A4C-9E15-13C948C1761A}"/>
              </a:ext>
            </a:extLst>
          </p:cNvPr>
          <p:cNvSpPr/>
          <p:nvPr/>
        </p:nvSpPr>
        <p:spPr>
          <a:xfrm>
            <a:off x="3306079" y="3387856"/>
            <a:ext cx="2504004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Portal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F984B0-9A67-3D44-B0FC-2EDA5939F18E}"/>
              </a:ext>
            </a:extLst>
          </p:cNvPr>
          <p:cNvSpPr/>
          <p:nvPr/>
        </p:nvSpPr>
        <p:spPr>
          <a:xfrm>
            <a:off x="3279072" y="3357418"/>
            <a:ext cx="2504004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Portal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D4537CC1-FADE-3945-B902-62E50A1697BA}"/>
              </a:ext>
            </a:extLst>
          </p:cNvPr>
          <p:cNvSpPr/>
          <p:nvPr/>
        </p:nvSpPr>
        <p:spPr>
          <a:xfrm>
            <a:off x="3283328" y="575244"/>
            <a:ext cx="2516209" cy="417419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13A60-AC21-A440-B893-8A7EEB6A5750}"/>
              </a:ext>
            </a:extLst>
          </p:cNvPr>
          <p:cNvSpPr/>
          <p:nvPr/>
        </p:nvSpPr>
        <p:spPr>
          <a:xfrm>
            <a:off x="401555" y="575244"/>
            <a:ext cx="2881772" cy="420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External Focus</a:t>
            </a: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CCF2806-012D-7948-BC7F-CEEE823C855D}"/>
              </a:ext>
            </a:extLst>
          </p:cNvPr>
          <p:cNvSpPr/>
          <p:nvPr/>
        </p:nvSpPr>
        <p:spPr>
          <a:xfrm rot="10800000">
            <a:off x="3295530" y="575245"/>
            <a:ext cx="2504005" cy="417416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3B9E5DA-BF50-A741-AB8F-22651DF80FCD}"/>
              </a:ext>
            </a:extLst>
          </p:cNvPr>
          <p:cNvSpPr/>
          <p:nvPr/>
        </p:nvSpPr>
        <p:spPr>
          <a:xfrm>
            <a:off x="5799535" y="575248"/>
            <a:ext cx="2786003" cy="4174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Internal Focus</a:t>
            </a:r>
          </a:p>
        </p:txBody>
      </p:sp>
    </p:spTree>
    <p:extLst>
      <p:ext uri="{BB962C8B-B14F-4D97-AF65-F5344CB8AC3E}">
        <p14:creationId xmlns:p14="http://schemas.microsoft.com/office/powerpoint/2010/main" val="300551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0C6AB3-3C18-874E-A132-7DB4236B91D9}"/>
              </a:ext>
            </a:extLst>
          </p:cNvPr>
          <p:cNvSpPr/>
          <p:nvPr/>
        </p:nvSpPr>
        <p:spPr>
          <a:xfrm>
            <a:off x="321039" y="3272279"/>
            <a:ext cx="8336073" cy="3199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API Platform</a:t>
            </a:r>
          </a:p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E62128-DAA0-9C44-A811-C7D4B435533E}"/>
              </a:ext>
            </a:extLst>
          </p:cNvPr>
          <p:cNvSpPr/>
          <p:nvPr/>
        </p:nvSpPr>
        <p:spPr>
          <a:xfrm>
            <a:off x="401555" y="6063213"/>
            <a:ext cx="1360967" cy="3136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401554" y="5749554"/>
            <a:ext cx="1360967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F7DDDA-0565-0340-9FE4-63210AEC8C43}"/>
              </a:ext>
            </a:extLst>
          </p:cNvPr>
          <p:cNvGrpSpPr/>
          <p:nvPr/>
        </p:nvGrpSpPr>
        <p:grpSpPr>
          <a:xfrm>
            <a:off x="3279072" y="3997814"/>
            <a:ext cx="2504004" cy="1073259"/>
            <a:chOff x="3277431" y="2940776"/>
            <a:chExt cx="2504004" cy="107325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97CC69-F3DF-5242-834D-D17351C5B1EA}"/>
                </a:ext>
              </a:extLst>
            </p:cNvPr>
            <p:cNvSpPr/>
            <p:nvPr/>
          </p:nvSpPr>
          <p:spPr>
            <a:xfrm>
              <a:off x="3277431" y="2940776"/>
              <a:ext cx="2504004" cy="10732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dirty="0"/>
                <a:t>Catalog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8E1450E0-72FD-8946-8286-8222E2F17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43967" y="3005906"/>
              <a:ext cx="1903079" cy="942998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B393DD3-7185-8145-9533-FDF1CECE79A4}"/>
              </a:ext>
            </a:extLst>
          </p:cNvPr>
          <p:cNvSpPr/>
          <p:nvPr/>
        </p:nvSpPr>
        <p:spPr>
          <a:xfrm>
            <a:off x="2010615" y="6063213"/>
            <a:ext cx="1360967" cy="3136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2010614" y="5749554"/>
            <a:ext cx="1360967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C86C98-5B0C-CB46-9A75-0B3DBC2FF255}"/>
              </a:ext>
            </a:extLst>
          </p:cNvPr>
          <p:cNvSpPr/>
          <p:nvPr/>
        </p:nvSpPr>
        <p:spPr>
          <a:xfrm>
            <a:off x="3811061" y="6063213"/>
            <a:ext cx="1360967" cy="3136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1E21E-21CB-1A46-9D12-80A2E40D8D89}"/>
              </a:ext>
            </a:extLst>
          </p:cNvPr>
          <p:cNvSpPr/>
          <p:nvPr/>
        </p:nvSpPr>
        <p:spPr>
          <a:xfrm>
            <a:off x="3811061" y="5750649"/>
            <a:ext cx="1360967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B52E2E-C599-7F43-8437-77CA49E0C8C5}"/>
              </a:ext>
            </a:extLst>
          </p:cNvPr>
          <p:cNvSpPr/>
          <p:nvPr/>
        </p:nvSpPr>
        <p:spPr>
          <a:xfrm>
            <a:off x="5420121" y="6063213"/>
            <a:ext cx="1360967" cy="3136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D9790-E817-5F42-963B-086773F5FC69}"/>
              </a:ext>
            </a:extLst>
          </p:cNvPr>
          <p:cNvSpPr/>
          <p:nvPr/>
        </p:nvSpPr>
        <p:spPr>
          <a:xfrm>
            <a:off x="5420121" y="5749554"/>
            <a:ext cx="1360967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37277F-B763-7B46-9545-F91A5DF8566A}"/>
              </a:ext>
            </a:extLst>
          </p:cNvPr>
          <p:cNvSpPr/>
          <p:nvPr/>
        </p:nvSpPr>
        <p:spPr>
          <a:xfrm>
            <a:off x="7220567" y="6063214"/>
            <a:ext cx="1360967" cy="3136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005A8-38F4-E749-8CA7-58B98E35BC59}"/>
              </a:ext>
            </a:extLst>
          </p:cNvPr>
          <p:cNvSpPr/>
          <p:nvPr/>
        </p:nvSpPr>
        <p:spPr>
          <a:xfrm>
            <a:off x="7220566" y="5750649"/>
            <a:ext cx="1360967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397299" y="5370764"/>
            <a:ext cx="2970028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AF62B9-ADF0-9447-B76F-EC7667F8B8D3}"/>
              </a:ext>
            </a:extLst>
          </p:cNvPr>
          <p:cNvSpPr/>
          <p:nvPr/>
        </p:nvSpPr>
        <p:spPr>
          <a:xfrm>
            <a:off x="3806805" y="5370764"/>
            <a:ext cx="2970028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834FB-16C1-D842-988D-801595A91D65}"/>
              </a:ext>
            </a:extLst>
          </p:cNvPr>
          <p:cNvSpPr/>
          <p:nvPr/>
        </p:nvSpPr>
        <p:spPr>
          <a:xfrm>
            <a:off x="7216311" y="5370764"/>
            <a:ext cx="1360967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AAA154-4B3C-4145-B06D-033993810601}"/>
              </a:ext>
            </a:extLst>
          </p:cNvPr>
          <p:cNvSpPr/>
          <p:nvPr/>
        </p:nvSpPr>
        <p:spPr>
          <a:xfrm>
            <a:off x="405727" y="2423206"/>
            <a:ext cx="2509383" cy="3136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54C4F-B4AE-1441-9D56-A2C9E5237445}"/>
              </a:ext>
            </a:extLst>
          </p:cNvPr>
          <p:cNvSpPr/>
          <p:nvPr/>
        </p:nvSpPr>
        <p:spPr>
          <a:xfrm>
            <a:off x="401555" y="2820705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44A8B-3602-0E41-A6A1-33F7FB5A504A}"/>
              </a:ext>
            </a:extLst>
          </p:cNvPr>
          <p:cNvSpPr/>
          <p:nvPr/>
        </p:nvSpPr>
        <p:spPr>
          <a:xfrm>
            <a:off x="1750601" y="2818808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7819546" y="4108840"/>
            <a:ext cx="2933206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Technology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53DE16-57F1-5447-AF48-58E549A0B20F}"/>
              </a:ext>
            </a:extLst>
          </p:cNvPr>
          <p:cNvSpPr/>
          <p:nvPr/>
        </p:nvSpPr>
        <p:spPr>
          <a:xfrm>
            <a:off x="6077540" y="2423205"/>
            <a:ext cx="2509218" cy="3136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357D2E-026C-5A4F-A590-9C6164108CD6}"/>
              </a:ext>
            </a:extLst>
          </p:cNvPr>
          <p:cNvSpPr/>
          <p:nvPr/>
        </p:nvSpPr>
        <p:spPr>
          <a:xfrm>
            <a:off x="6077904" y="2818807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2D7876-F859-4B41-AC06-AA012FEBC794}"/>
              </a:ext>
            </a:extLst>
          </p:cNvPr>
          <p:cNvSpPr/>
          <p:nvPr/>
        </p:nvSpPr>
        <p:spPr>
          <a:xfrm>
            <a:off x="7416942" y="2818806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D340E0-C542-7844-8F2A-89F54621D2F8}"/>
              </a:ext>
            </a:extLst>
          </p:cNvPr>
          <p:cNvSpPr/>
          <p:nvPr/>
        </p:nvSpPr>
        <p:spPr>
          <a:xfrm>
            <a:off x="3295533" y="2426917"/>
            <a:ext cx="2504004" cy="3136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AE3F21-17F0-A244-BB5C-D3EACB6ACB5B}"/>
              </a:ext>
            </a:extLst>
          </p:cNvPr>
          <p:cNvSpPr/>
          <p:nvPr/>
        </p:nvSpPr>
        <p:spPr>
          <a:xfrm>
            <a:off x="3289598" y="2818808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FA2E88-4AA9-4F4D-8FD0-45D0BD4E01E0}"/>
              </a:ext>
            </a:extLst>
          </p:cNvPr>
          <p:cNvSpPr/>
          <p:nvPr/>
        </p:nvSpPr>
        <p:spPr>
          <a:xfrm>
            <a:off x="6073284" y="3357419"/>
            <a:ext cx="2509384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Portal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80F2A4-5C4E-7F40-8EAD-B0A9F6F32103}"/>
              </a:ext>
            </a:extLst>
          </p:cNvPr>
          <p:cNvSpPr/>
          <p:nvPr/>
        </p:nvSpPr>
        <p:spPr>
          <a:xfrm>
            <a:off x="401555" y="3368266"/>
            <a:ext cx="2509383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Marketplace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70D854-2878-9448-B5D8-DC23EC7B7F21}"/>
              </a:ext>
            </a:extLst>
          </p:cNvPr>
          <p:cNvSpPr/>
          <p:nvPr/>
        </p:nvSpPr>
        <p:spPr>
          <a:xfrm>
            <a:off x="3361469" y="3444633"/>
            <a:ext cx="2504004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Portal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CE50BD2-6E7B-7B4F-8E87-4CB638D1D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67" y="1164119"/>
            <a:ext cx="2117019" cy="105767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99B1A48-E68A-3248-8C80-588CD976059C}"/>
              </a:ext>
            </a:extLst>
          </p:cNvPr>
          <p:cNvSpPr/>
          <p:nvPr/>
        </p:nvSpPr>
        <p:spPr>
          <a:xfrm>
            <a:off x="4640472" y="2820705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8CA0A6F-FAFC-654A-965E-FAB9D5D8C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956" y="1164119"/>
            <a:ext cx="2117019" cy="105767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970A51D-DD21-C54D-B14B-EA3551418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057" y="1164119"/>
            <a:ext cx="2117019" cy="105767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87973F2-8D79-594C-8908-73859FA78BAA}"/>
              </a:ext>
            </a:extLst>
          </p:cNvPr>
          <p:cNvSpPr/>
          <p:nvPr/>
        </p:nvSpPr>
        <p:spPr>
          <a:xfrm>
            <a:off x="3333774" y="3414549"/>
            <a:ext cx="2504004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Portal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8D757E-4D0C-1A4C-9E15-13C948C1761A}"/>
              </a:ext>
            </a:extLst>
          </p:cNvPr>
          <p:cNvSpPr/>
          <p:nvPr/>
        </p:nvSpPr>
        <p:spPr>
          <a:xfrm>
            <a:off x="3306079" y="3387856"/>
            <a:ext cx="2504004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Portal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F984B0-9A67-3D44-B0FC-2EDA5939F18E}"/>
              </a:ext>
            </a:extLst>
          </p:cNvPr>
          <p:cNvSpPr/>
          <p:nvPr/>
        </p:nvSpPr>
        <p:spPr>
          <a:xfrm>
            <a:off x="3279072" y="3357418"/>
            <a:ext cx="2504004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Portal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D4537CC1-FADE-3945-B902-62E50A1697BA}"/>
              </a:ext>
            </a:extLst>
          </p:cNvPr>
          <p:cNvSpPr/>
          <p:nvPr/>
        </p:nvSpPr>
        <p:spPr>
          <a:xfrm>
            <a:off x="3283328" y="575244"/>
            <a:ext cx="2516209" cy="417419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13A60-AC21-A440-B893-8A7EEB6A5750}"/>
              </a:ext>
            </a:extLst>
          </p:cNvPr>
          <p:cNvSpPr/>
          <p:nvPr/>
        </p:nvSpPr>
        <p:spPr>
          <a:xfrm>
            <a:off x="401555" y="575244"/>
            <a:ext cx="2881772" cy="420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External Focus</a:t>
            </a: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CCF2806-012D-7948-BC7F-CEEE823C855D}"/>
              </a:ext>
            </a:extLst>
          </p:cNvPr>
          <p:cNvSpPr/>
          <p:nvPr/>
        </p:nvSpPr>
        <p:spPr>
          <a:xfrm rot="10800000">
            <a:off x="3295530" y="575245"/>
            <a:ext cx="2504005" cy="417416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3B9E5DA-BF50-A741-AB8F-22651DF80FCD}"/>
              </a:ext>
            </a:extLst>
          </p:cNvPr>
          <p:cNvSpPr/>
          <p:nvPr/>
        </p:nvSpPr>
        <p:spPr>
          <a:xfrm>
            <a:off x="5799535" y="575248"/>
            <a:ext cx="2786003" cy="4174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Internal Focus</a:t>
            </a:r>
          </a:p>
        </p:txBody>
      </p:sp>
    </p:spTree>
    <p:extLst>
      <p:ext uri="{BB962C8B-B14F-4D97-AF65-F5344CB8AC3E}">
        <p14:creationId xmlns:p14="http://schemas.microsoft.com/office/powerpoint/2010/main" val="226988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0C6AB3-3C18-874E-A132-7DB4236B91D9}"/>
              </a:ext>
            </a:extLst>
          </p:cNvPr>
          <p:cNvSpPr/>
          <p:nvPr/>
        </p:nvSpPr>
        <p:spPr>
          <a:xfrm>
            <a:off x="321039" y="3272279"/>
            <a:ext cx="8336073" cy="3199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API Platform</a:t>
            </a:r>
          </a:p>
          <a:p>
            <a:pPr algn="ctr"/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E62128-DAA0-9C44-A811-C7D4B435533E}"/>
              </a:ext>
            </a:extLst>
          </p:cNvPr>
          <p:cNvSpPr/>
          <p:nvPr/>
        </p:nvSpPr>
        <p:spPr>
          <a:xfrm>
            <a:off x="401555" y="6063213"/>
            <a:ext cx="1360967" cy="3136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4FE1C-5FC9-B149-BCDC-7AD424CE742D}"/>
              </a:ext>
            </a:extLst>
          </p:cNvPr>
          <p:cNvSpPr/>
          <p:nvPr/>
        </p:nvSpPr>
        <p:spPr>
          <a:xfrm>
            <a:off x="401554" y="5749554"/>
            <a:ext cx="1360967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F7DDDA-0565-0340-9FE4-63210AEC8C43}"/>
              </a:ext>
            </a:extLst>
          </p:cNvPr>
          <p:cNvGrpSpPr/>
          <p:nvPr/>
        </p:nvGrpSpPr>
        <p:grpSpPr>
          <a:xfrm>
            <a:off x="3279072" y="3997814"/>
            <a:ext cx="2504004" cy="1073259"/>
            <a:chOff x="3277431" y="2940776"/>
            <a:chExt cx="2504004" cy="107325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97CC69-F3DF-5242-834D-D17351C5B1EA}"/>
                </a:ext>
              </a:extLst>
            </p:cNvPr>
            <p:cNvSpPr/>
            <p:nvPr/>
          </p:nvSpPr>
          <p:spPr>
            <a:xfrm>
              <a:off x="3277431" y="2940776"/>
              <a:ext cx="2504004" cy="10732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dirty="0"/>
                <a:t>Catalog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8E1450E0-72FD-8946-8286-8222E2F17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43967" y="3005906"/>
              <a:ext cx="1903079" cy="942998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B393DD3-7185-8145-9533-FDF1CECE79A4}"/>
              </a:ext>
            </a:extLst>
          </p:cNvPr>
          <p:cNvSpPr/>
          <p:nvPr/>
        </p:nvSpPr>
        <p:spPr>
          <a:xfrm>
            <a:off x="2010615" y="6063213"/>
            <a:ext cx="1360967" cy="3136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5211D4-C403-C249-8362-B1B386FEC205}"/>
              </a:ext>
            </a:extLst>
          </p:cNvPr>
          <p:cNvSpPr/>
          <p:nvPr/>
        </p:nvSpPr>
        <p:spPr>
          <a:xfrm>
            <a:off x="2010614" y="5749554"/>
            <a:ext cx="1360967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C86C98-5B0C-CB46-9A75-0B3DBC2FF255}"/>
              </a:ext>
            </a:extLst>
          </p:cNvPr>
          <p:cNvSpPr/>
          <p:nvPr/>
        </p:nvSpPr>
        <p:spPr>
          <a:xfrm>
            <a:off x="3811061" y="6063213"/>
            <a:ext cx="1360967" cy="3136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A1E21E-21CB-1A46-9D12-80A2E40D8D89}"/>
              </a:ext>
            </a:extLst>
          </p:cNvPr>
          <p:cNvSpPr/>
          <p:nvPr/>
        </p:nvSpPr>
        <p:spPr>
          <a:xfrm>
            <a:off x="3811061" y="5750649"/>
            <a:ext cx="1360967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B52E2E-C599-7F43-8437-77CA49E0C8C5}"/>
              </a:ext>
            </a:extLst>
          </p:cNvPr>
          <p:cNvSpPr/>
          <p:nvPr/>
        </p:nvSpPr>
        <p:spPr>
          <a:xfrm>
            <a:off x="5420121" y="6063213"/>
            <a:ext cx="1360967" cy="3136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D9790-E817-5F42-963B-086773F5FC69}"/>
              </a:ext>
            </a:extLst>
          </p:cNvPr>
          <p:cNvSpPr/>
          <p:nvPr/>
        </p:nvSpPr>
        <p:spPr>
          <a:xfrm>
            <a:off x="5420121" y="5749554"/>
            <a:ext cx="1360967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37277F-B763-7B46-9545-F91A5DF8566A}"/>
              </a:ext>
            </a:extLst>
          </p:cNvPr>
          <p:cNvSpPr/>
          <p:nvPr/>
        </p:nvSpPr>
        <p:spPr>
          <a:xfrm>
            <a:off x="7220567" y="6063214"/>
            <a:ext cx="1360967" cy="3136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Asset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005A8-38F4-E749-8CA7-58B98E35BC59}"/>
              </a:ext>
            </a:extLst>
          </p:cNvPr>
          <p:cNvSpPr/>
          <p:nvPr/>
        </p:nvSpPr>
        <p:spPr>
          <a:xfrm>
            <a:off x="7220566" y="5750649"/>
            <a:ext cx="1360967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Provider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A7F77D-A9CE-5843-8176-AFA5C2CE1FFD}"/>
              </a:ext>
            </a:extLst>
          </p:cNvPr>
          <p:cNvSpPr/>
          <p:nvPr/>
        </p:nvSpPr>
        <p:spPr>
          <a:xfrm>
            <a:off x="397299" y="5370764"/>
            <a:ext cx="2970028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AF62B9-ADF0-9447-B76F-EC7667F8B8D3}"/>
              </a:ext>
            </a:extLst>
          </p:cNvPr>
          <p:cNvSpPr/>
          <p:nvPr/>
        </p:nvSpPr>
        <p:spPr>
          <a:xfrm>
            <a:off x="3806805" y="5370764"/>
            <a:ext cx="2970028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834FB-16C1-D842-988D-801595A91D65}"/>
              </a:ext>
            </a:extLst>
          </p:cNvPr>
          <p:cNvSpPr/>
          <p:nvPr/>
        </p:nvSpPr>
        <p:spPr>
          <a:xfrm>
            <a:off x="7216311" y="5370764"/>
            <a:ext cx="1360967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Gateway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AAA154-4B3C-4145-B06D-033993810601}"/>
              </a:ext>
            </a:extLst>
          </p:cNvPr>
          <p:cNvSpPr/>
          <p:nvPr/>
        </p:nvSpPr>
        <p:spPr>
          <a:xfrm>
            <a:off x="405727" y="2423206"/>
            <a:ext cx="2509383" cy="3136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D54C4F-B4AE-1441-9D56-A2C9E5237445}"/>
              </a:ext>
            </a:extLst>
          </p:cNvPr>
          <p:cNvSpPr/>
          <p:nvPr/>
        </p:nvSpPr>
        <p:spPr>
          <a:xfrm>
            <a:off x="401555" y="2820705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544A8B-3602-0E41-A6A1-33F7FB5A504A}"/>
              </a:ext>
            </a:extLst>
          </p:cNvPr>
          <p:cNvSpPr/>
          <p:nvPr/>
        </p:nvSpPr>
        <p:spPr>
          <a:xfrm>
            <a:off x="1750601" y="2818808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C5F4C495-95A0-7B46-9BC6-E4B548F4CC55}"/>
              </a:ext>
            </a:extLst>
          </p:cNvPr>
          <p:cNvSpPr/>
          <p:nvPr/>
        </p:nvSpPr>
        <p:spPr>
          <a:xfrm rot="16200000">
            <a:off x="7819546" y="4108840"/>
            <a:ext cx="2933206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Technology</a:t>
            </a:r>
          </a:p>
        </p:txBody>
      </p:sp>
      <p:sp>
        <p:nvSpPr>
          <p:cNvPr id="26" name="Left-Right Arrow 25">
            <a:extLst>
              <a:ext uri="{FF2B5EF4-FFF2-40B4-BE49-F238E27FC236}">
                <a16:creationId xmlns:a16="http://schemas.microsoft.com/office/drawing/2014/main" id="{3D87E930-E65D-E14B-A036-55EFC5496640}"/>
              </a:ext>
            </a:extLst>
          </p:cNvPr>
          <p:cNvSpPr/>
          <p:nvPr/>
        </p:nvSpPr>
        <p:spPr>
          <a:xfrm rot="16200000">
            <a:off x="7855793" y="3696910"/>
            <a:ext cx="4682984" cy="676937"/>
          </a:xfrm>
          <a:prstGeom prst="leftRightArrow">
            <a:avLst>
              <a:gd name="adj1" fmla="val 73256"/>
              <a:gd name="adj2" fmla="val 4302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           API Value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53DE16-57F1-5447-AF48-58E549A0B20F}"/>
              </a:ext>
            </a:extLst>
          </p:cNvPr>
          <p:cNvSpPr/>
          <p:nvPr/>
        </p:nvSpPr>
        <p:spPr>
          <a:xfrm>
            <a:off x="6077540" y="2423205"/>
            <a:ext cx="2509218" cy="3136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357D2E-026C-5A4F-A590-9C6164108CD6}"/>
              </a:ext>
            </a:extLst>
          </p:cNvPr>
          <p:cNvSpPr/>
          <p:nvPr/>
        </p:nvSpPr>
        <p:spPr>
          <a:xfrm>
            <a:off x="6077904" y="2818807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2D7876-F859-4B41-AC06-AA012FEBC794}"/>
              </a:ext>
            </a:extLst>
          </p:cNvPr>
          <p:cNvSpPr/>
          <p:nvPr/>
        </p:nvSpPr>
        <p:spPr>
          <a:xfrm>
            <a:off x="7416942" y="2818806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D340E0-C542-7844-8F2A-89F54621D2F8}"/>
              </a:ext>
            </a:extLst>
          </p:cNvPr>
          <p:cNvSpPr/>
          <p:nvPr/>
        </p:nvSpPr>
        <p:spPr>
          <a:xfrm>
            <a:off x="3295533" y="2426917"/>
            <a:ext cx="2504004" cy="3136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AE3F21-17F0-A244-BB5C-D3EACB6ACB5B}"/>
              </a:ext>
            </a:extLst>
          </p:cNvPr>
          <p:cNvSpPr/>
          <p:nvPr/>
        </p:nvSpPr>
        <p:spPr>
          <a:xfrm>
            <a:off x="3289598" y="2818808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FA2E88-4AA9-4F4D-8FD0-45D0BD4E01E0}"/>
              </a:ext>
            </a:extLst>
          </p:cNvPr>
          <p:cNvSpPr/>
          <p:nvPr/>
        </p:nvSpPr>
        <p:spPr>
          <a:xfrm>
            <a:off x="6073284" y="3357419"/>
            <a:ext cx="2509384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Portal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80F2A4-5C4E-7F40-8EAD-B0A9F6F32103}"/>
              </a:ext>
            </a:extLst>
          </p:cNvPr>
          <p:cNvSpPr/>
          <p:nvPr/>
        </p:nvSpPr>
        <p:spPr>
          <a:xfrm>
            <a:off x="401555" y="3368266"/>
            <a:ext cx="2509383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Marketplace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70D854-2878-9448-B5D8-DC23EC7B7F21}"/>
              </a:ext>
            </a:extLst>
          </p:cNvPr>
          <p:cNvSpPr/>
          <p:nvPr/>
        </p:nvSpPr>
        <p:spPr>
          <a:xfrm>
            <a:off x="3361469" y="3444633"/>
            <a:ext cx="2504004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Portal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CE50BD2-6E7B-7B4F-8E87-4CB638D1D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67" y="1164119"/>
            <a:ext cx="2117019" cy="105767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99B1A48-E68A-3248-8C80-588CD976059C}"/>
              </a:ext>
            </a:extLst>
          </p:cNvPr>
          <p:cNvSpPr/>
          <p:nvPr/>
        </p:nvSpPr>
        <p:spPr>
          <a:xfrm>
            <a:off x="4640472" y="2820705"/>
            <a:ext cx="1160721" cy="3136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baseline="-25000" dirty="0" err="1"/>
              <a:t>Consumer</a:t>
            </a: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8CA0A6F-FAFC-654A-965E-FAB9D5D8C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956" y="1164119"/>
            <a:ext cx="2117019" cy="105767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970A51D-DD21-C54D-B14B-EA3551418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057" y="1164119"/>
            <a:ext cx="2117019" cy="105767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87973F2-8D79-594C-8908-73859FA78BAA}"/>
              </a:ext>
            </a:extLst>
          </p:cNvPr>
          <p:cNvSpPr/>
          <p:nvPr/>
        </p:nvSpPr>
        <p:spPr>
          <a:xfrm>
            <a:off x="3333774" y="3414549"/>
            <a:ext cx="2504004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Portal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8D757E-4D0C-1A4C-9E15-13C948C1761A}"/>
              </a:ext>
            </a:extLst>
          </p:cNvPr>
          <p:cNvSpPr/>
          <p:nvPr/>
        </p:nvSpPr>
        <p:spPr>
          <a:xfrm>
            <a:off x="3306079" y="3387856"/>
            <a:ext cx="2504004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Portal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F984B0-9A67-3D44-B0FC-2EDA5939F18E}"/>
              </a:ext>
            </a:extLst>
          </p:cNvPr>
          <p:cNvSpPr/>
          <p:nvPr/>
        </p:nvSpPr>
        <p:spPr>
          <a:xfrm>
            <a:off x="3279072" y="3357418"/>
            <a:ext cx="2504004" cy="313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Portal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D4537CC1-FADE-3945-B902-62E50A1697BA}"/>
              </a:ext>
            </a:extLst>
          </p:cNvPr>
          <p:cNvSpPr/>
          <p:nvPr/>
        </p:nvSpPr>
        <p:spPr>
          <a:xfrm>
            <a:off x="3283328" y="575244"/>
            <a:ext cx="2516209" cy="417419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13A60-AC21-A440-B893-8A7EEB6A5750}"/>
              </a:ext>
            </a:extLst>
          </p:cNvPr>
          <p:cNvSpPr/>
          <p:nvPr/>
        </p:nvSpPr>
        <p:spPr>
          <a:xfrm>
            <a:off x="401555" y="575244"/>
            <a:ext cx="2881772" cy="420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External Focus</a:t>
            </a:r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CCF2806-012D-7948-BC7F-CEEE823C855D}"/>
              </a:ext>
            </a:extLst>
          </p:cNvPr>
          <p:cNvSpPr/>
          <p:nvPr/>
        </p:nvSpPr>
        <p:spPr>
          <a:xfrm rot="10800000">
            <a:off x="3295530" y="575245"/>
            <a:ext cx="2504005" cy="417416"/>
          </a:xfrm>
          <a:prstGeom prst="rt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3B9E5DA-BF50-A741-AB8F-22651DF80FCD}"/>
              </a:ext>
            </a:extLst>
          </p:cNvPr>
          <p:cNvSpPr/>
          <p:nvPr/>
        </p:nvSpPr>
        <p:spPr>
          <a:xfrm>
            <a:off x="5799535" y="575248"/>
            <a:ext cx="2786003" cy="41741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Internal Focus</a:t>
            </a:r>
          </a:p>
        </p:txBody>
      </p:sp>
    </p:spTree>
    <p:extLst>
      <p:ext uri="{BB962C8B-B14F-4D97-AF65-F5344CB8AC3E}">
        <p14:creationId xmlns:p14="http://schemas.microsoft.com/office/powerpoint/2010/main" val="142883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162</Words>
  <Application>Microsoft Macintosh PowerPoint</Application>
  <PresentationFormat>Widescreen</PresentationFormat>
  <Paragraphs>127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13</cp:revision>
  <dcterms:created xsi:type="dcterms:W3CDTF">2021-09-14T07:54:01Z</dcterms:created>
  <dcterms:modified xsi:type="dcterms:W3CDTF">2021-09-19T13:05:31Z</dcterms:modified>
</cp:coreProperties>
</file>