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4631"/>
  </p:normalViewPr>
  <p:slideViewPr>
    <p:cSldViewPr snapToGrid="0" snapToObjects="1">
      <p:cViewPr>
        <p:scale>
          <a:sx n="263" d="100"/>
          <a:sy n="263" d="100"/>
        </p:scale>
        <p:origin x="-8952" y="-3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153F-FE03-9343-B805-D0A87BBF1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8DF70-16DA-9940-A96E-1748A91C1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8F53F-8624-C54A-9AD0-9311712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6A40-22BF-764C-A01A-F8A649E1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5DC5-8E56-0F4B-BCF8-115E6187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AF39-3A7A-794E-AC21-41234078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A268-7DE8-9941-A3EB-9DA459946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10E92-F1A8-E147-84E4-282B07E3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0C3-B02C-154B-9287-BFBB8B54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13DB7-85B3-B949-BF7C-87273878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C4C0B-3C67-9A4B-8992-6B18203E2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CDCC-5ACB-C543-8700-30801B94B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89BF7-9542-6341-AFA7-0F0E8525E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B929-D8BB-BF4F-AD21-CCD2D789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6C69-199A-C14C-8ABB-AA4E47AA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71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71F9-09FF-804B-8988-8957E2AA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E0B5-FB1B-B748-A396-BC979536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3B129-1E0F-E246-B6DE-A756978F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6B2AC-E780-6446-9B65-53045A46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01F7B-0540-1E4D-B915-6B800DBC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94BF-908C-E340-959C-753C0306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EC4C-16EC-834F-ACBC-D7C6D374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84F8-3E82-C948-90E0-901B141F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BC5A-F388-1A41-85AA-18F2F7BE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12CE-AEFD-644E-A96F-A29BC4F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43B2-5AB8-DE4C-843D-9B616C30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2CB0-1055-2146-85DE-9280725B4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6A84F-CDA2-3A46-BC56-530F4065E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B1825-C558-E540-BBB2-71B69405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781B5-B02D-EB44-8CFC-062A49A9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64D9-0F06-3545-A316-A873C7F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361FC-1E52-EE4F-BC8B-88A3539F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8A09-CA2F-8F4A-9A9C-E221CA54A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C0FCA-255E-644D-842D-EA098E45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353C6-09F4-9B4A-84C5-D8A619406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0F82-BBFC-144E-ACBF-D3CA108F5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36ED9-12C9-484A-92AF-62C7FFD1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A3D74-1AAA-1741-BD71-D99335E9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F5B83-4FBB-6846-8ED8-1CAE4A7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9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2708-DA4B-6040-B7B9-E0E5D2DD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A698A-2AFE-C74F-A83C-B90FE17C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07C7F-A260-D54F-A30C-DADAC4B7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2658B-7E37-9A4D-BA7F-1227B114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1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742C-36A6-5440-8D32-3DA94BD6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3567-90D3-664B-A5EE-1239B6CA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9BCB-02C8-D44B-9EFD-B812040C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2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E621-3324-9D4F-8383-6D58626C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4211-7068-924D-BE9B-385EBC32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E028E-711C-1247-B76A-59A198F4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AE9D-589F-E74C-AE10-59AF8EAB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30AE2-0186-FD4F-807A-FAAD8F55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FE0F6-A475-FC4E-93B2-A3B2155C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F605-DB38-5943-B4A8-FF43B17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2C7C5-1AF4-3E46-B548-C2889FF7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9F411-C441-8B43-A904-32D065A29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DAA08-BAF1-AE49-8A7C-C8FC6033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87EBE-DE68-D243-B5DE-289D7156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5A4CD-324E-9F43-82E3-A4DCE61D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3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41B20-FB07-EA46-AACD-6453FE55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F9B3A-6D6C-7F47-913B-4E227E7B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8F7C-09F9-BD48-83AA-997DD5A7C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F5CE2-1CAB-3344-9834-10284F3E5CE3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9DF4-9958-7C43-820D-3EF8AC7879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F1EE-9219-A74B-B5CA-E50AF08BF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A7A0-2883-0442-A390-594BC4F98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799AB-77A4-994F-BE0A-A0DB328A68FB}"/>
              </a:ext>
            </a:extLst>
          </p:cNvPr>
          <p:cNvSpPr/>
          <p:nvPr/>
        </p:nvSpPr>
        <p:spPr>
          <a:xfrm>
            <a:off x="2398644" y="3790121"/>
            <a:ext cx="3189994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8BFF-920E-4848-AD6F-E6AEFB653996}"/>
              </a:ext>
            </a:extLst>
          </p:cNvPr>
          <p:cNvSpPr/>
          <p:nvPr/>
        </p:nvSpPr>
        <p:spPr>
          <a:xfrm>
            <a:off x="2564625" y="3988902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B1675-B803-7D47-B1E0-97B781E817F4}"/>
              </a:ext>
            </a:extLst>
          </p:cNvPr>
          <p:cNvSpPr/>
          <p:nvPr/>
        </p:nvSpPr>
        <p:spPr>
          <a:xfrm>
            <a:off x="3318758" y="3988902"/>
            <a:ext cx="1327717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511E8-627D-A84F-A26A-4C4FE3A1E669}"/>
              </a:ext>
            </a:extLst>
          </p:cNvPr>
          <p:cNvSpPr/>
          <p:nvPr/>
        </p:nvSpPr>
        <p:spPr>
          <a:xfrm>
            <a:off x="6302690" y="3988902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97E34-F57C-B048-A5FE-DC5291FDDBAA}"/>
              </a:ext>
            </a:extLst>
          </p:cNvPr>
          <p:cNvSpPr/>
          <p:nvPr/>
        </p:nvSpPr>
        <p:spPr>
          <a:xfrm>
            <a:off x="7058695" y="3988900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6ECF54-8B36-2941-92C8-B240D5831C5B}"/>
              </a:ext>
            </a:extLst>
          </p:cNvPr>
          <p:cNvSpPr/>
          <p:nvPr/>
        </p:nvSpPr>
        <p:spPr>
          <a:xfrm>
            <a:off x="6116531" y="3790121"/>
            <a:ext cx="1719937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6DE704-BD5F-7F48-B99D-F3465DEE9E34}"/>
              </a:ext>
            </a:extLst>
          </p:cNvPr>
          <p:cNvSpPr/>
          <p:nvPr/>
        </p:nvSpPr>
        <p:spPr>
          <a:xfrm>
            <a:off x="7056823" y="4008780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EF0F97-CB36-5A40-B1C2-5DD5575B4F34}"/>
              </a:ext>
            </a:extLst>
          </p:cNvPr>
          <p:cNvCxnSpPr/>
          <p:nvPr/>
        </p:nvCxnSpPr>
        <p:spPr>
          <a:xfrm>
            <a:off x="2849217" y="3571458"/>
            <a:ext cx="0" cy="43732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8029DA-C992-DF4C-B852-10DDE00AF717}"/>
              </a:ext>
            </a:extLst>
          </p:cNvPr>
          <p:cNvCxnSpPr>
            <a:cxnSpLocks/>
          </p:cNvCxnSpPr>
          <p:nvPr/>
        </p:nvCxnSpPr>
        <p:spPr>
          <a:xfrm flipH="1">
            <a:off x="5067547" y="3571458"/>
            <a:ext cx="710402" cy="457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E5E744-5383-B348-BF12-B70528A8B820}"/>
              </a:ext>
            </a:extLst>
          </p:cNvPr>
          <p:cNvCxnSpPr>
            <a:cxnSpLocks/>
          </p:cNvCxnSpPr>
          <p:nvPr/>
        </p:nvCxnSpPr>
        <p:spPr>
          <a:xfrm>
            <a:off x="3623733" y="3571458"/>
            <a:ext cx="0" cy="4174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3DE2D0-C997-DC47-A056-F1CE91C179B2}"/>
              </a:ext>
            </a:extLst>
          </p:cNvPr>
          <p:cNvCxnSpPr>
            <a:cxnSpLocks/>
          </p:cNvCxnSpPr>
          <p:nvPr/>
        </p:nvCxnSpPr>
        <p:spPr>
          <a:xfrm>
            <a:off x="5943929" y="3571458"/>
            <a:ext cx="625494" cy="457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E44EB-D23B-5448-9E8B-0F9A3FE9EA84}"/>
              </a:ext>
            </a:extLst>
          </p:cNvPr>
          <p:cNvCxnSpPr>
            <a:cxnSpLocks/>
          </p:cNvCxnSpPr>
          <p:nvPr/>
        </p:nvCxnSpPr>
        <p:spPr>
          <a:xfrm flipH="1">
            <a:off x="4368800" y="3571458"/>
            <a:ext cx="1" cy="41744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396B3-D705-A344-ABBB-E15BB2488134}"/>
              </a:ext>
            </a:extLst>
          </p:cNvPr>
          <p:cNvCxnSpPr>
            <a:cxnSpLocks/>
          </p:cNvCxnSpPr>
          <p:nvPr/>
        </p:nvCxnSpPr>
        <p:spPr>
          <a:xfrm>
            <a:off x="7349067" y="3571458"/>
            <a:ext cx="0" cy="45720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45CC49-383B-7446-A301-D1250D0064B3}"/>
              </a:ext>
            </a:extLst>
          </p:cNvPr>
          <p:cNvSpPr/>
          <p:nvPr/>
        </p:nvSpPr>
        <p:spPr>
          <a:xfrm>
            <a:off x="4832634" y="3988903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6853A-619E-C544-912E-A3ADDC83E403}"/>
              </a:ext>
            </a:extLst>
          </p:cNvPr>
          <p:cNvSpPr/>
          <p:nvPr/>
        </p:nvSpPr>
        <p:spPr>
          <a:xfrm>
            <a:off x="6300820" y="4008779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F2D235-B750-B04B-9890-E903C869B6D9}"/>
              </a:ext>
            </a:extLst>
          </p:cNvPr>
          <p:cNvSpPr/>
          <p:nvPr/>
        </p:nvSpPr>
        <p:spPr>
          <a:xfrm>
            <a:off x="4086251" y="2936217"/>
            <a:ext cx="569844" cy="635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endParaRPr lang="en-US" sz="14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C12D1B-2BFE-7248-AAC9-F1D8E89564E0}"/>
              </a:ext>
            </a:extLst>
          </p:cNvPr>
          <p:cNvSpPr/>
          <p:nvPr/>
        </p:nvSpPr>
        <p:spPr>
          <a:xfrm>
            <a:off x="2565284" y="2936219"/>
            <a:ext cx="569844" cy="635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F4B3CA-18E5-3F4A-934B-19382451CD22}"/>
              </a:ext>
            </a:extLst>
          </p:cNvPr>
          <p:cNvSpPr/>
          <p:nvPr/>
        </p:nvSpPr>
        <p:spPr>
          <a:xfrm>
            <a:off x="3323394" y="2936217"/>
            <a:ext cx="569844" cy="635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49B7D8-A403-6D42-A2AF-70DFA0D1D193}"/>
              </a:ext>
            </a:extLst>
          </p:cNvPr>
          <p:cNvSpPr/>
          <p:nvPr/>
        </p:nvSpPr>
        <p:spPr>
          <a:xfrm>
            <a:off x="5554947" y="2936218"/>
            <a:ext cx="569844" cy="635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endParaRPr lang="en-US" sz="1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679293-2118-F647-B712-666688A72E9E}"/>
              </a:ext>
            </a:extLst>
          </p:cNvPr>
          <p:cNvSpPr/>
          <p:nvPr/>
        </p:nvSpPr>
        <p:spPr>
          <a:xfrm>
            <a:off x="7058695" y="2936218"/>
            <a:ext cx="569844" cy="63524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  <a:p>
            <a:pPr algn="ctr"/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D04C8E-6D79-9746-9017-45D0B3B40A67}"/>
              </a:ext>
            </a:extLst>
          </p:cNvPr>
          <p:cNvSpPr/>
          <p:nvPr/>
        </p:nvSpPr>
        <p:spPr>
          <a:xfrm>
            <a:off x="2252133" y="3352800"/>
            <a:ext cx="3525815" cy="861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95A70E-1A97-FF45-BC89-F0F88C6E10D5}"/>
              </a:ext>
            </a:extLst>
          </p:cNvPr>
          <p:cNvSpPr/>
          <p:nvPr/>
        </p:nvSpPr>
        <p:spPr>
          <a:xfrm>
            <a:off x="5943929" y="3352800"/>
            <a:ext cx="2078699" cy="86139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4B5FB3-4E51-C843-93AE-0A3E9600288C}"/>
              </a:ext>
            </a:extLst>
          </p:cNvPr>
          <p:cNvSpPr txBox="1"/>
          <p:nvPr/>
        </p:nvSpPr>
        <p:spPr>
          <a:xfrm>
            <a:off x="8377712" y="2936217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52C0F4-6169-F940-B92D-E9FC703076B1}"/>
              </a:ext>
            </a:extLst>
          </p:cNvPr>
          <p:cNvSpPr txBox="1"/>
          <p:nvPr/>
        </p:nvSpPr>
        <p:spPr>
          <a:xfrm>
            <a:off x="8337495" y="3608526"/>
            <a:ext cx="216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Integration Platforms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1FAFC-FAA9-F342-8A03-742AF7B57A4A}"/>
              </a:ext>
            </a:extLst>
          </p:cNvPr>
          <p:cNvSpPr txBox="1"/>
          <p:nvPr/>
        </p:nvSpPr>
        <p:spPr>
          <a:xfrm>
            <a:off x="8377712" y="4995326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Platforms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3E2361-29D5-7E4E-8190-BFCA89F80BDE}"/>
              </a:ext>
            </a:extLst>
          </p:cNvPr>
          <p:cNvSpPr txBox="1"/>
          <p:nvPr/>
        </p:nvSpPr>
        <p:spPr>
          <a:xfrm>
            <a:off x="8377712" y="438498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32867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6799AB-77A4-994F-BE0A-A0DB328A68FB}"/>
              </a:ext>
            </a:extLst>
          </p:cNvPr>
          <p:cNvSpPr/>
          <p:nvPr/>
        </p:nvSpPr>
        <p:spPr>
          <a:xfrm>
            <a:off x="2398644" y="3790121"/>
            <a:ext cx="3189994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8BFF-920E-4848-AD6F-E6AEFB653996}"/>
              </a:ext>
            </a:extLst>
          </p:cNvPr>
          <p:cNvSpPr/>
          <p:nvPr/>
        </p:nvSpPr>
        <p:spPr>
          <a:xfrm>
            <a:off x="2564625" y="3988902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B1675-B803-7D47-B1E0-97B781E817F4}"/>
              </a:ext>
            </a:extLst>
          </p:cNvPr>
          <p:cNvSpPr/>
          <p:nvPr/>
        </p:nvSpPr>
        <p:spPr>
          <a:xfrm>
            <a:off x="3318758" y="3988902"/>
            <a:ext cx="1327717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511E8-627D-A84F-A26A-4C4FE3A1E669}"/>
              </a:ext>
            </a:extLst>
          </p:cNvPr>
          <p:cNvSpPr/>
          <p:nvPr/>
        </p:nvSpPr>
        <p:spPr>
          <a:xfrm>
            <a:off x="6302690" y="3988902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97E34-F57C-B048-A5FE-DC5291FDDBAA}"/>
              </a:ext>
            </a:extLst>
          </p:cNvPr>
          <p:cNvSpPr/>
          <p:nvPr/>
        </p:nvSpPr>
        <p:spPr>
          <a:xfrm>
            <a:off x="7058695" y="3988900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6ECF54-8B36-2941-92C8-B240D5831C5B}"/>
              </a:ext>
            </a:extLst>
          </p:cNvPr>
          <p:cNvSpPr/>
          <p:nvPr/>
        </p:nvSpPr>
        <p:spPr>
          <a:xfrm>
            <a:off x="6116531" y="3790121"/>
            <a:ext cx="1719937" cy="1722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6DE704-BD5F-7F48-B99D-F3465DEE9E34}"/>
              </a:ext>
            </a:extLst>
          </p:cNvPr>
          <p:cNvSpPr/>
          <p:nvPr/>
        </p:nvSpPr>
        <p:spPr>
          <a:xfrm>
            <a:off x="7054951" y="4001410"/>
            <a:ext cx="571716" cy="9615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EF0F97-CB36-5A40-B1C2-5DD5575B4F34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40958" y="2926140"/>
            <a:ext cx="6438" cy="8904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8029DA-C992-DF4C-B852-10DDE00AF717}"/>
              </a:ext>
            </a:extLst>
          </p:cNvPr>
          <p:cNvCxnSpPr>
            <a:cxnSpLocks/>
          </p:cNvCxnSpPr>
          <p:nvPr/>
        </p:nvCxnSpPr>
        <p:spPr>
          <a:xfrm flipH="1">
            <a:off x="5059287" y="2926138"/>
            <a:ext cx="665129" cy="9103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E5E744-5383-B348-BF12-B70528A8B82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605506" y="2926138"/>
            <a:ext cx="9967" cy="8705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3DE2D0-C997-DC47-A056-F1CE91C179B2}"/>
              </a:ext>
            </a:extLst>
          </p:cNvPr>
          <p:cNvCxnSpPr>
            <a:cxnSpLocks/>
          </p:cNvCxnSpPr>
          <p:nvPr/>
        </p:nvCxnSpPr>
        <p:spPr>
          <a:xfrm>
            <a:off x="5951069" y="2926138"/>
            <a:ext cx="610094" cy="9103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E44EB-D23B-5448-9E8B-0F9A3FE9EA8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360541" y="2926138"/>
            <a:ext cx="7822" cy="87059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396B3-D705-A344-ABBB-E15BB248813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340807" y="2926139"/>
            <a:ext cx="0" cy="9103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45CC49-383B-7446-A301-D1250D0064B3}"/>
              </a:ext>
            </a:extLst>
          </p:cNvPr>
          <p:cNvSpPr/>
          <p:nvPr/>
        </p:nvSpPr>
        <p:spPr>
          <a:xfrm>
            <a:off x="4832634" y="3988903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6853A-619E-C544-912E-A3ADDC83E403}"/>
              </a:ext>
            </a:extLst>
          </p:cNvPr>
          <p:cNvSpPr/>
          <p:nvPr/>
        </p:nvSpPr>
        <p:spPr>
          <a:xfrm>
            <a:off x="6300820" y="4001411"/>
            <a:ext cx="569844" cy="9615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6F2D235-B750-B04B-9890-E903C869B6D9}"/>
              </a:ext>
            </a:extLst>
          </p:cNvPr>
          <p:cNvSpPr/>
          <p:nvPr/>
        </p:nvSpPr>
        <p:spPr>
          <a:xfrm>
            <a:off x="4083441" y="2404532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C12D1B-2BFE-7248-AAC9-F1D8E89564E0}"/>
              </a:ext>
            </a:extLst>
          </p:cNvPr>
          <p:cNvSpPr/>
          <p:nvPr/>
        </p:nvSpPr>
        <p:spPr>
          <a:xfrm>
            <a:off x="2562474" y="2404534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1F4B3CA-18E5-3F4A-934B-19382451CD22}"/>
              </a:ext>
            </a:extLst>
          </p:cNvPr>
          <p:cNvSpPr/>
          <p:nvPr/>
        </p:nvSpPr>
        <p:spPr>
          <a:xfrm>
            <a:off x="3320584" y="2404532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B49B7D8-A403-6D42-A2AF-70DFA0D1D193}"/>
              </a:ext>
            </a:extLst>
          </p:cNvPr>
          <p:cNvSpPr/>
          <p:nvPr/>
        </p:nvSpPr>
        <p:spPr>
          <a:xfrm>
            <a:off x="5552137" y="2404533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679293-2118-F647-B712-666688A72E9E}"/>
              </a:ext>
            </a:extLst>
          </p:cNvPr>
          <p:cNvSpPr/>
          <p:nvPr/>
        </p:nvSpPr>
        <p:spPr>
          <a:xfrm>
            <a:off x="7055885" y="2404533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D0676-20A4-5648-9019-CE5F28BF1B86}"/>
              </a:ext>
            </a:extLst>
          </p:cNvPr>
          <p:cNvSpPr/>
          <p:nvPr/>
        </p:nvSpPr>
        <p:spPr>
          <a:xfrm>
            <a:off x="3318758" y="3790120"/>
            <a:ext cx="1327715" cy="1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9D6A7A-F07A-C04E-8652-39D6EF286DF2}"/>
              </a:ext>
            </a:extLst>
          </p:cNvPr>
          <p:cNvSpPr/>
          <p:nvPr/>
        </p:nvSpPr>
        <p:spPr>
          <a:xfrm>
            <a:off x="2564625" y="3790121"/>
            <a:ext cx="569844" cy="198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DD75A-9420-6C4B-B6D4-226A9CF91F8F}"/>
              </a:ext>
            </a:extLst>
          </p:cNvPr>
          <p:cNvSpPr/>
          <p:nvPr/>
        </p:nvSpPr>
        <p:spPr>
          <a:xfrm>
            <a:off x="4832634" y="3790118"/>
            <a:ext cx="569844" cy="198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FF922-B961-2244-9E84-BDA8A5B51950}"/>
              </a:ext>
            </a:extLst>
          </p:cNvPr>
          <p:cNvSpPr/>
          <p:nvPr/>
        </p:nvSpPr>
        <p:spPr>
          <a:xfrm>
            <a:off x="6300820" y="3790119"/>
            <a:ext cx="569844" cy="217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BE3CEE-84D8-FD44-8A32-C0091E3C65F6}"/>
              </a:ext>
            </a:extLst>
          </p:cNvPr>
          <p:cNvSpPr/>
          <p:nvPr/>
        </p:nvSpPr>
        <p:spPr>
          <a:xfrm>
            <a:off x="7054951" y="3785333"/>
            <a:ext cx="570778" cy="217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2753E-C9FA-4F46-88FB-2F3DCDEF6842}"/>
              </a:ext>
            </a:extLst>
          </p:cNvPr>
          <p:cNvSpPr/>
          <p:nvPr/>
        </p:nvSpPr>
        <p:spPr>
          <a:xfrm>
            <a:off x="2238077" y="3096578"/>
            <a:ext cx="5758958" cy="51278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9E36C-F0A9-A54E-B622-E59E76B842D6}"/>
              </a:ext>
            </a:extLst>
          </p:cNvPr>
          <p:cNvSpPr txBox="1"/>
          <p:nvPr/>
        </p:nvSpPr>
        <p:spPr>
          <a:xfrm>
            <a:off x="8377712" y="2482090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2CB54-9770-6B44-AF7B-16B3E7AE8868}"/>
              </a:ext>
            </a:extLst>
          </p:cNvPr>
          <p:cNvSpPr txBox="1"/>
          <p:nvPr/>
        </p:nvSpPr>
        <p:spPr>
          <a:xfrm>
            <a:off x="8377712" y="3186711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A0607-27D8-6247-BB75-E8107C9B7F27}"/>
              </a:ext>
            </a:extLst>
          </p:cNvPr>
          <p:cNvSpPr txBox="1"/>
          <p:nvPr/>
        </p:nvSpPr>
        <p:spPr>
          <a:xfrm>
            <a:off x="8377712" y="4995326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Platforms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C0FB7-0C26-8242-8D0A-3219E46E10B5}"/>
              </a:ext>
            </a:extLst>
          </p:cNvPr>
          <p:cNvSpPr txBox="1"/>
          <p:nvPr/>
        </p:nvSpPr>
        <p:spPr>
          <a:xfrm>
            <a:off x="8377712" y="438498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27B96C-FC0F-CC4D-B1F7-A8A63B8294A1}"/>
              </a:ext>
            </a:extLst>
          </p:cNvPr>
          <p:cNvSpPr txBox="1"/>
          <p:nvPr/>
        </p:nvSpPr>
        <p:spPr>
          <a:xfrm>
            <a:off x="8377712" y="37144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384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145C1C1-DAB2-6A41-917B-C2AED0AC20F3}"/>
              </a:ext>
            </a:extLst>
          </p:cNvPr>
          <p:cNvSpPr/>
          <p:nvPr/>
        </p:nvSpPr>
        <p:spPr>
          <a:xfrm>
            <a:off x="5810352" y="3231182"/>
            <a:ext cx="942164" cy="135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Docker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6799AB-77A4-994F-BE0A-A0DB328A68FB}"/>
              </a:ext>
            </a:extLst>
          </p:cNvPr>
          <p:cNvSpPr/>
          <p:nvPr/>
        </p:nvSpPr>
        <p:spPr>
          <a:xfrm>
            <a:off x="2398644" y="3790120"/>
            <a:ext cx="3189994" cy="1357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C8BFF-920E-4848-AD6F-E6AEFB653996}"/>
              </a:ext>
            </a:extLst>
          </p:cNvPr>
          <p:cNvSpPr/>
          <p:nvPr/>
        </p:nvSpPr>
        <p:spPr>
          <a:xfrm>
            <a:off x="2564625" y="3988902"/>
            <a:ext cx="569844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4B1675-B803-7D47-B1E0-97B781E817F4}"/>
              </a:ext>
            </a:extLst>
          </p:cNvPr>
          <p:cNvSpPr/>
          <p:nvPr/>
        </p:nvSpPr>
        <p:spPr>
          <a:xfrm>
            <a:off x="3318758" y="3988902"/>
            <a:ext cx="1327717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511E8-627D-A84F-A26A-4C4FE3A1E669}"/>
              </a:ext>
            </a:extLst>
          </p:cNvPr>
          <p:cNvSpPr/>
          <p:nvPr/>
        </p:nvSpPr>
        <p:spPr>
          <a:xfrm>
            <a:off x="7165908" y="3981532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97E34-F57C-B048-A5FE-DC5291FDDBAA}"/>
              </a:ext>
            </a:extLst>
          </p:cNvPr>
          <p:cNvSpPr/>
          <p:nvPr/>
        </p:nvSpPr>
        <p:spPr>
          <a:xfrm>
            <a:off x="7921913" y="3981530"/>
            <a:ext cx="569844" cy="954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6ECF54-8B36-2941-92C8-B240D5831C5B}"/>
              </a:ext>
            </a:extLst>
          </p:cNvPr>
          <p:cNvSpPr/>
          <p:nvPr/>
        </p:nvSpPr>
        <p:spPr>
          <a:xfrm>
            <a:off x="6979749" y="3782752"/>
            <a:ext cx="1719937" cy="1357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Service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6DE704-BD5F-7F48-B99D-F3465DEE9E34}"/>
              </a:ext>
            </a:extLst>
          </p:cNvPr>
          <p:cNvSpPr/>
          <p:nvPr/>
        </p:nvSpPr>
        <p:spPr>
          <a:xfrm>
            <a:off x="7920041" y="4001410"/>
            <a:ext cx="566338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EF0F97-CB36-5A40-B1C2-5DD5575B4F3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838020" y="2351768"/>
            <a:ext cx="2938" cy="146484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8029DA-C992-DF4C-B852-10DDE00AF71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059288" y="3756849"/>
            <a:ext cx="935352" cy="7964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E5E744-5383-B348-BF12-B70528A8B820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3596130" y="2351766"/>
            <a:ext cx="19343" cy="14449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3DE2D0-C997-DC47-A056-F1CE91C179B2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6564484" y="3756849"/>
            <a:ext cx="859897" cy="722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E44EB-D23B-5448-9E8B-0F9A3FE9EA84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358987" y="2351766"/>
            <a:ext cx="1554" cy="14449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A396B3-D705-A344-ABBB-E15BB248813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94649" y="2344397"/>
            <a:ext cx="9376" cy="148472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45CC49-383B-7446-A301-D1250D0064B3}"/>
              </a:ext>
            </a:extLst>
          </p:cNvPr>
          <p:cNvSpPr/>
          <p:nvPr/>
        </p:nvSpPr>
        <p:spPr>
          <a:xfrm>
            <a:off x="4832634" y="3988903"/>
            <a:ext cx="569844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A6853A-619E-C544-912E-A3ADDC83E403}"/>
              </a:ext>
            </a:extLst>
          </p:cNvPr>
          <p:cNvSpPr/>
          <p:nvPr/>
        </p:nvSpPr>
        <p:spPr>
          <a:xfrm>
            <a:off x="7164038" y="4001409"/>
            <a:ext cx="569844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6D0676-20A4-5648-9019-CE5F28BF1B86}"/>
              </a:ext>
            </a:extLst>
          </p:cNvPr>
          <p:cNvSpPr/>
          <p:nvPr/>
        </p:nvSpPr>
        <p:spPr>
          <a:xfrm>
            <a:off x="3318757" y="3790120"/>
            <a:ext cx="1325152" cy="1987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9D6A7A-F07A-C04E-8652-39D6EF286DF2}"/>
              </a:ext>
            </a:extLst>
          </p:cNvPr>
          <p:cNvSpPr/>
          <p:nvPr/>
        </p:nvSpPr>
        <p:spPr>
          <a:xfrm>
            <a:off x="2564625" y="3790121"/>
            <a:ext cx="569844" cy="198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8DD75A-9420-6C4B-B6D4-226A9CF91F8F}"/>
              </a:ext>
            </a:extLst>
          </p:cNvPr>
          <p:cNvSpPr/>
          <p:nvPr/>
        </p:nvSpPr>
        <p:spPr>
          <a:xfrm>
            <a:off x="4832634" y="3790118"/>
            <a:ext cx="569844" cy="1987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5FF922-B961-2244-9E84-BDA8A5B51950}"/>
              </a:ext>
            </a:extLst>
          </p:cNvPr>
          <p:cNvSpPr/>
          <p:nvPr/>
        </p:nvSpPr>
        <p:spPr>
          <a:xfrm>
            <a:off x="7164038" y="3782749"/>
            <a:ext cx="569844" cy="217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BE3CEE-84D8-FD44-8A32-C0091E3C65F6}"/>
              </a:ext>
            </a:extLst>
          </p:cNvPr>
          <p:cNvSpPr/>
          <p:nvPr/>
        </p:nvSpPr>
        <p:spPr>
          <a:xfrm>
            <a:off x="7918169" y="3782749"/>
            <a:ext cx="570264" cy="217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F2753E-C9FA-4F46-88FB-2F3DCDEF6842}"/>
              </a:ext>
            </a:extLst>
          </p:cNvPr>
          <p:cNvSpPr/>
          <p:nvPr/>
        </p:nvSpPr>
        <p:spPr>
          <a:xfrm>
            <a:off x="2228701" y="2522206"/>
            <a:ext cx="6644366" cy="51278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12CB54-9770-6B44-AF7B-16B3E7AE8868}"/>
              </a:ext>
            </a:extLst>
          </p:cNvPr>
          <p:cNvSpPr txBox="1"/>
          <p:nvPr/>
        </p:nvSpPr>
        <p:spPr>
          <a:xfrm>
            <a:off x="9231554" y="2604969"/>
            <a:ext cx="18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 Management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A0607-27D8-6247-BB75-E8107C9B7F27}"/>
              </a:ext>
            </a:extLst>
          </p:cNvPr>
          <p:cNvSpPr txBox="1"/>
          <p:nvPr/>
        </p:nvSpPr>
        <p:spPr>
          <a:xfrm>
            <a:off x="9227579" y="4698831"/>
            <a:ext cx="181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Platforms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C0FB7-0C26-8242-8D0A-3219E46E10B5}"/>
              </a:ext>
            </a:extLst>
          </p:cNvPr>
          <p:cNvSpPr txBox="1"/>
          <p:nvPr/>
        </p:nvSpPr>
        <p:spPr>
          <a:xfrm>
            <a:off x="9240930" y="4123752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27B96C-FC0F-CC4D-B1F7-A8A63B8294A1}"/>
              </a:ext>
            </a:extLst>
          </p:cNvPr>
          <p:cNvSpPr txBox="1"/>
          <p:nvPr/>
        </p:nvSpPr>
        <p:spPr>
          <a:xfrm>
            <a:off x="9240930" y="37070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FEF5BC-3D65-C34E-B482-92936B6F1CD2}"/>
              </a:ext>
            </a:extLst>
          </p:cNvPr>
          <p:cNvSpPr/>
          <p:nvPr/>
        </p:nvSpPr>
        <p:spPr>
          <a:xfrm>
            <a:off x="4074065" y="1830160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C0598E4-F71B-0046-86B4-0BBF7F41B1F7}"/>
              </a:ext>
            </a:extLst>
          </p:cNvPr>
          <p:cNvSpPr/>
          <p:nvPr/>
        </p:nvSpPr>
        <p:spPr>
          <a:xfrm>
            <a:off x="2553098" y="1830162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44FB24B-8686-524E-A9C9-576685696883}"/>
              </a:ext>
            </a:extLst>
          </p:cNvPr>
          <p:cNvSpPr/>
          <p:nvPr/>
        </p:nvSpPr>
        <p:spPr>
          <a:xfrm>
            <a:off x="3311208" y="1830160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9F383AC-01B2-7242-8DFF-2730CE2C94C3}"/>
              </a:ext>
            </a:extLst>
          </p:cNvPr>
          <p:cNvSpPr/>
          <p:nvPr/>
        </p:nvSpPr>
        <p:spPr>
          <a:xfrm>
            <a:off x="5994640" y="1846719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43D7692-68F4-DC47-BB9D-C4DC365D07F9}"/>
              </a:ext>
            </a:extLst>
          </p:cNvPr>
          <p:cNvSpPr/>
          <p:nvPr/>
        </p:nvSpPr>
        <p:spPr>
          <a:xfrm>
            <a:off x="7909727" y="1822791"/>
            <a:ext cx="569844" cy="52160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dirty="0"/>
              <a:t>App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3BAE92-8884-6940-8797-7D7833D71ADD}"/>
              </a:ext>
            </a:extLst>
          </p:cNvPr>
          <p:cNvSpPr txBox="1"/>
          <p:nvPr/>
        </p:nvSpPr>
        <p:spPr>
          <a:xfrm>
            <a:off x="9231554" y="1900348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15C0F-9DFA-1A43-833B-C3AB6F7B0585}"/>
              </a:ext>
            </a:extLst>
          </p:cNvPr>
          <p:cNvSpPr/>
          <p:nvPr/>
        </p:nvSpPr>
        <p:spPr>
          <a:xfrm>
            <a:off x="5994640" y="3449839"/>
            <a:ext cx="569844" cy="6140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AF881D8-DBA7-D046-A8A9-A8A63CE21CC2}"/>
              </a:ext>
            </a:extLst>
          </p:cNvPr>
          <p:cNvSpPr/>
          <p:nvPr/>
        </p:nvSpPr>
        <p:spPr>
          <a:xfrm>
            <a:off x="5994640" y="3231179"/>
            <a:ext cx="569844" cy="2179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EC5CA2-40CA-B943-ADD3-D5813741A1C5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279562" y="2364409"/>
            <a:ext cx="0" cy="86677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32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59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16</cp:revision>
  <dcterms:created xsi:type="dcterms:W3CDTF">2018-04-21T15:53:43Z</dcterms:created>
  <dcterms:modified xsi:type="dcterms:W3CDTF">2018-04-23T02:06:01Z</dcterms:modified>
</cp:coreProperties>
</file>