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8B83-E22C-2797-B840-58BDA436B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A0D14-CB23-9B8D-4F6E-3EDC8CDCB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D4D01-FF30-4B40-DA55-F9432E0C7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5765-AE45-4543-B20B-04F75F661764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4C8E3-5E54-8DAC-E3CD-DF8F4BC5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07F55-790D-89E6-80A0-65D2B130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E5F2-12E4-8949-AB3A-61B17D13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4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BC20-FF7A-5297-5B50-6E8357DF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13515-1FC8-E928-A99D-A261493A7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24675-2195-E408-D1FB-11B9B5F01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5765-AE45-4543-B20B-04F75F661764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A3A47-4333-4C8D-EC9B-A66E0FE1D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EE5D0-6C9B-E135-BF87-F159F401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E5F2-12E4-8949-AB3A-61B17D13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77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23A114-656F-467B-6D1A-12417F98E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ECE98-BCBE-BE92-B95D-B83E2A733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5309C-6F6D-FE72-46A4-9F9E0F68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5765-AE45-4543-B20B-04F75F661764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A1776-60B8-74A3-6050-9FFB3797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6BC53-D334-6A94-ED90-274A1496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E5F2-12E4-8949-AB3A-61B17D13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3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3DA2D-D277-3CD9-72AE-5899358B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FCF0D-EA51-34F7-FA78-D3DF5CD7E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DFA73-E998-7ECA-8B67-2EF27343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5765-AE45-4543-B20B-04F75F661764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910B4-C9CC-36EE-DDB9-FC12F4DC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12C3D-5913-BDAB-386B-141219E62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E5F2-12E4-8949-AB3A-61B17D13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1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1BE0-1EF1-6FA3-5A0E-0CB0D401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27EE5-9C03-6116-43C2-D8C7F3902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0FBAA-496D-5956-A163-A0564AEE5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5765-AE45-4543-B20B-04F75F661764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FC6B3-6D13-A4B6-76D9-69EEF34A2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D813A-37AF-C60A-93D6-5003CB8C2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E5F2-12E4-8949-AB3A-61B17D13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6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C84D-2351-6B70-1D55-FDDC2EA57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00CAC-D851-27FA-7D1B-F9736E6FD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97C2B-5EF0-D8A0-37C2-601A79198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687F1-C355-6660-8A80-55748DA3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5765-AE45-4543-B20B-04F75F661764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60B8D-FA61-1B32-501C-FA20FFCDF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EED7D-4B00-C1AF-B811-3A6006F4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E5F2-12E4-8949-AB3A-61B17D13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5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D7BF8-9997-3090-CE3A-B7F39959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F9672-B73A-FDBA-D590-B70CC1310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77392-7083-0DBA-7C85-B738A1AD6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5119B-DFB0-166D-DB1B-DF57D9B4F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61C1F-80E6-F253-5E54-EE2D66AC9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5A5BD5-A090-16DE-E561-5B479E24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5765-AE45-4543-B20B-04F75F661764}" type="datetimeFigureOut">
              <a:rPr lang="en-US" smtClean="0"/>
              <a:t>12/9/22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05D4FE-AC4F-9B4D-F701-A4597491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218041-1587-9883-675F-A1B88CDD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E5F2-12E4-8949-AB3A-61B17D13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7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83376-02FE-6458-B832-89FC82B3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15AF4-845E-2B0B-E452-E2B4B4F4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5765-AE45-4543-B20B-04F75F661764}" type="datetimeFigureOut">
              <a:rPr lang="en-US" smtClean="0"/>
              <a:t>12/9/22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06CBC-3D3B-0E6C-BB92-2762CECC9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ADD0F-5A6C-111B-0FCD-3A2AA024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E5F2-12E4-8949-AB3A-61B17D13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1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6B3D8-732B-B56D-2F29-FC6A1EFB5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5765-AE45-4543-B20B-04F75F661764}" type="datetimeFigureOut">
              <a:rPr lang="en-US" smtClean="0"/>
              <a:t>12/9/22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9E333-8927-8D52-32D5-B0F75F5E6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05F37-CB98-CCB6-B711-BD237C4A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E5F2-12E4-8949-AB3A-61B17D13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6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AC6F-29BE-2095-758C-8DB952703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65253-220F-3968-BB26-EC99F2EA3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0E903-0748-3EFB-45A2-F606A434B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21B32-8C41-65A5-E366-24D6F297A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5765-AE45-4543-B20B-04F75F661764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FAE8F-87DF-4B3B-7FC5-8AE54A13D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7ADE6-651D-257F-1730-B5FA3365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E5F2-12E4-8949-AB3A-61B17D13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2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0F97-8D00-5E72-0488-0CE4C8D07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5644F-D929-C7ED-4490-9F4E4CBAC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D0B9B-1E5B-6412-3934-AD58DE9E0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BBAA0-ED83-530F-27E1-D3F322A22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5765-AE45-4543-B20B-04F75F661764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412CC-4B87-E025-B5C0-950704898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B5AD9-3202-4F35-19CD-47707439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E5F2-12E4-8949-AB3A-61B17D13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383CC-CC89-2A6F-CBF9-FD6B5A86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D608D-373F-0509-F52F-7D2C9B8BC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E385D-76FB-6145-B76A-21D2E8E5E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05765-AE45-4543-B20B-04F75F661764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4E280-36E0-BD90-61BC-9E509E0CE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E6A18-E310-C0DF-D296-78ECA2B5B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8E5F2-12E4-8949-AB3A-61B17D13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8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D09717-BAD7-9E47-0FE7-B9F7FFFCA400}"/>
              </a:ext>
            </a:extLst>
          </p:cNvPr>
          <p:cNvCxnSpPr>
            <a:cxnSpLocks/>
          </p:cNvCxnSpPr>
          <p:nvPr/>
        </p:nvCxnSpPr>
        <p:spPr>
          <a:xfrm flipH="1">
            <a:off x="3904729" y="697645"/>
            <a:ext cx="1770507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2D9B35B-C0ED-F566-C9A9-E31989B39AF6}"/>
              </a:ext>
            </a:extLst>
          </p:cNvPr>
          <p:cNvCxnSpPr>
            <a:cxnSpLocks/>
          </p:cNvCxnSpPr>
          <p:nvPr/>
        </p:nvCxnSpPr>
        <p:spPr>
          <a:xfrm flipH="1" flipV="1">
            <a:off x="8330592" y="4798486"/>
            <a:ext cx="1876684" cy="19955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6EA923A-5843-FB68-BCDE-13110A9D7FFA}"/>
              </a:ext>
            </a:extLst>
          </p:cNvPr>
          <p:cNvCxnSpPr>
            <a:cxnSpLocks/>
          </p:cNvCxnSpPr>
          <p:nvPr/>
        </p:nvCxnSpPr>
        <p:spPr>
          <a:xfrm>
            <a:off x="8407184" y="4723354"/>
            <a:ext cx="1960064" cy="135385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2F74B3-3448-F675-D5D5-209A9C78642C}"/>
              </a:ext>
            </a:extLst>
          </p:cNvPr>
          <p:cNvCxnSpPr>
            <a:cxnSpLocks/>
          </p:cNvCxnSpPr>
          <p:nvPr/>
        </p:nvCxnSpPr>
        <p:spPr>
          <a:xfrm flipH="1">
            <a:off x="1573060" y="758339"/>
            <a:ext cx="2331669" cy="1204064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D28322-9ED5-C01E-529B-4BF017AB6E61}"/>
              </a:ext>
            </a:extLst>
          </p:cNvPr>
          <p:cNvCxnSpPr>
            <a:cxnSpLocks/>
          </p:cNvCxnSpPr>
          <p:nvPr/>
        </p:nvCxnSpPr>
        <p:spPr>
          <a:xfrm>
            <a:off x="3904729" y="697645"/>
            <a:ext cx="1892996" cy="1344156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DE4EB6-BD01-98E0-2505-666D23CF086A}"/>
              </a:ext>
            </a:extLst>
          </p:cNvPr>
          <p:cNvCxnSpPr>
            <a:cxnSpLocks/>
          </p:cNvCxnSpPr>
          <p:nvPr/>
        </p:nvCxnSpPr>
        <p:spPr>
          <a:xfrm>
            <a:off x="1573060" y="1962403"/>
            <a:ext cx="0" cy="1466597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D148F9E-BEE2-2306-F7EB-BF84C4A604E6}"/>
              </a:ext>
            </a:extLst>
          </p:cNvPr>
          <p:cNvCxnSpPr>
            <a:cxnSpLocks/>
          </p:cNvCxnSpPr>
          <p:nvPr/>
        </p:nvCxnSpPr>
        <p:spPr>
          <a:xfrm flipH="1">
            <a:off x="3181806" y="2031877"/>
            <a:ext cx="2523150" cy="1307348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6AAC30-514B-5459-26C6-A734E9EEA1B7}"/>
              </a:ext>
            </a:extLst>
          </p:cNvPr>
          <p:cNvCxnSpPr>
            <a:cxnSpLocks/>
          </p:cNvCxnSpPr>
          <p:nvPr/>
        </p:nvCxnSpPr>
        <p:spPr>
          <a:xfrm flipH="1">
            <a:off x="4900972" y="2041801"/>
            <a:ext cx="855327" cy="126924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BC0CED-D596-6EB5-8BD9-3DBECA760AD5}"/>
              </a:ext>
            </a:extLst>
          </p:cNvPr>
          <p:cNvCxnSpPr>
            <a:cxnSpLocks/>
          </p:cNvCxnSpPr>
          <p:nvPr/>
        </p:nvCxnSpPr>
        <p:spPr>
          <a:xfrm>
            <a:off x="5746382" y="2041801"/>
            <a:ext cx="886248" cy="1304009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12C3D64-978B-C1C3-6C3E-38CA57BEDB0D}"/>
              </a:ext>
            </a:extLst>
          </p:cNvPr>
          <p:cNvCxnSpPr>
            <a:cxnSpLocks/>
          </p:cNvCxnSpPr>
          <p:nvPr/>
        </p:nvCxnSpPr>
        <p:spPr>
          <a:xfrm>
            <a:off x="5797725" y="2031877"/>
            <a:ext cx="2499335" cy="1279169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DD793C4-D351-6618-ABB7-72679B59648A}"/>
              </a:ext>
            </a:extLst>
          </p:cNvPr>
          <p:cNvCxnSpPr>
            <a:cxnSpLocks/>
          </p:cNvCxnSpPr>
          <p:nvPr/>
        </p:nvCxnSpPr>
        <p:spPr>
          <a:xfrm flipH="1">
            <a:off x="8348011" y="4540998"/>
            <a:ext cx="1787730" cy="228862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B3D4F7-5EAF-F236-69F6-6C505D9A1987}"/>
              </a:ext>
            </a:extLst>
          </p:cNvPr>
          <p:cNvCxnSpPr>
            <a:cxnSpLocks/>
          </p:cNvCxnSpPr>
          <p:nvPr/>
        </p:nvCxnSpPr>
        <p:spPr>
          <a:xfrm flipH="1">
            <a:off x="6236398" y="4693083"/>
            <a:ext cx="2137253" cy="1384126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2A7409-4490-D9ED-5C2F-2268E9E06FCD}"/>
              </a:ext>
            </a:extLst>
          </p:cNvPr>
          <p:cNvCxnSpPr>
            <a:cxnSpLocks/>
          </p:cNvCxnSpPr>
          <p:nvPr/>
        </p:nvCxnSpPr>
        <p:spPr>
          <a:xfrm>
            <a:off x="8373651" y="4693083"/>
            <a:ext cx="0" cy="1384126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A63708-43FC-4BA1-B546-CB2D7006E30C}"/>
              </a:ext>
            </a:extLst>
          </p:cNvPr>
          <p:cNvCxnSpPr>
            <a:cxnSpLocks/>
          </p:cNvCxnSpPr>
          <p:nvPr/>
        </p:nvCxnSpPr>
        <p:spPr>
          <a:xfrm>
            <a:off x="8330592" y="3345810"/>
            <a:ext cx="0" cy="142079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86BB6C38-C1EA-6800-3328-43931727EADF}"/>
              </a:ext>
            </a:extLst>
          </p:cNvPr>
          <p:cNvSpPr/>
          <p:nvPr/>
        </p:nvSpPr>
        <p:spPr>
          <a:xfrm>
            <a:off x="7887348" y="4817875"/>
            <a:ext cx="1538616" cy="55114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trkpt</a:t>
            </a:r>
            <a:endParaRPr lang="en-US" sz="1200" dirty="0">
              <a:solidFill>
                <a:schemeClr val="accent3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AED6420-6644-F7D0-0E62-166430B0390E}"/>
              </a:ext>
            </a:extLst>
          </p:cNvPr>
          <p:cNvSpPr/>
          <p:nvPr/>
        </p:nvSpPr>
        <p:spPr>
          <a:xfrm>
            <a:off x="7812979" y="4732281"/>
            <a:ext cx="1538616" cy="55114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trkpt</a:t>
            </a:r>
            <a:endParaRPr lang="en-US" sz="1200" dirty="0">
              <a:solidFill>
                <a:schemeClr val="accent3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4537282-F83B-4611-AC1A-1F2903F318BF}"/>
              </a:ext>
            </a:extLst>
          </p:cNvPr>
          <p:cNvSpPr/>
          <p:nvPr/>
        </p:nvSpPr>
        <p:spPr>
          <a:xfrm>
            <a:off x="7738610" y="4649820"/>
            <a:ext cx="1538616" cy="55114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trkpt</a:t>
            </a:r>
            <a:endParaRPr lang="en-US" sz="1200" dirty="0">
              <a:solidFill>
                <a:schemeClr val="accent3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A23086B-3079-3811-1EB7-3784836527E6}"/>
              </a:ext>
            </a:extLst>
          </p:cNvPr>
          <p:cNvSpPr/>
          <p:nvPr/>
        </p:nvSpPr>
        <p:spPr>
          <a:xfrm>
            <a:off x="7644922" y="4565268"/>
            <a:ext cx="1538616" cy="55114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trkpt</a:t>
            </a:r>
            <a:endParaRPr lang="en-US" sz="1200" dirty="0">
              <a:solidFill>
                <a:schemeClr val="accent3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68DAF8-DD96-708C-26D6-7269F21F5A43}"/>
              </a:ext>
            </a:extLst>
          </p:cNvPr>
          <p:cNvSpPr/>
          <p:nvPr/>
        </p:nvSpPr>
        <p:spPr>
          <a:xfrm>
            <a:off x="4977074" y="1729421"/>
            <a:ext cx="1538616" cy="55114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trk</a:t>
            </a:r>
            <a:endParaRPr lang="en-US" sz="1200" dirty="0">
              <a:solidFill>
                <a:schemeClr val="accent3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30768D-8EA0-BD26-F3EF-ABACF9DA62C7}"/>
              </a:ext>
            </a:extLst>
          </p:cNvPr>
          <p:cNvSpPr/>
          <p:nvPr/>
        </p:nvSpPr>
        <p:spPr>
          <a:xfrm>
            <a:off x="803752" y="1686832"/>
            <a:ext cx="1538616" cy="55114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metadata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B887FE-502A-D4A0-33DD-533E6CBF27AD}"/>
              </a:ext>
            </a:extLst>
          </p:cNvPr>
          <p:cNvSpPr/>
          <p:nvPr/>
        </p:nvSpPr>
        <p:spPr>
          <a:xfrm>
            <a:off x="3135421" y="424834"/>
            <a:ext cx="1538616" cy="55114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gpx</a:t>
            </a:r>
            <a:endParaRPr lang="en-US" sz="1200" dirty="0">
              <a:solidFill>
                <a:schemeClr val="accent3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6331691-8FDE-3A6D-8AD5-E17A4363DE46}"/>
              </a:ext>
            </a:extLst>
          </p:cNvPr>
          <p:cNvSpPr/>
          <p:nvPr/>
        </p:nvSpPr>
        <p:spPr>
          <a:xfrm>
            <a:off x="803752" y="3035474"/>
            <a:ext cx="1538616" cy="55114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1F4E94-ABE9-FACD-8AED-748BC41B0259}"/>
              </a:ext>
            </a:extLst>
          </p:cNvPr>
          <p:cNvSpPr/>
          <p:nvPr/>
        </p:nvSpPr>
        <p:spPr>
          <a:xfrm>
            <a:off x="2486025" y="3033383"/>
            <a:ext cx="1538616" cy="55114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199BE6-33C0-0D51-F290-F00A9DB22150}"/>
              </a:ext>
            </a:extLst>
          </p:cNvPr>
          <p:cNvSpPr/>
          <p:nvPr/>
        </p:nvSpPr>
        <p:spPr>
          <a:xfrm>
            <a:off x="4166340" y="3033383"/>
            <a:ext cx="1538616" cy="55114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34E4CEC-3631-0730-1396-5A505EA86A22}"/>
              </a:ext>
            </a:extLst>
          </p:cNvPr>
          <p:cNvSpPr/>
          <p:nvPr/>
        </p:nvSpPr>
        <p:spPr>
          <a:xfrm>
            <a:off x="5848676" y="3028225"/>
            <a:ext cx="1538616" cy="55114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AEE3C43-1340-6A97-8ED2-A850DE3A06DB}"/>
              </a:ext>
            </a:extLst>
          </p:cNvPr>
          <p:cNvSpPr/>
          <p:nvPr/>
        </p:nvSpPr>
        <p:spPr>
          <a:xfrm>
            <a:off x="7527752" y="3063653"/>
            <a:ext cx="1538616" cy="55114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trkseg</a:t>
            </a:r>
            <a:endParaRPr lang="en-US" sz="1200" dirty="0">
              <a:solidFill>
                <a:schemeClr val="accent3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DF4A47-703A-0840-ECCB-05D54DC01AE7}"/>
              </a:ext>
            </a:extLst>
          </p:cNvPr>
          <p:cNvSpPr/>
          <p:nvPr/>
        </p:nvSpPr>
        <p:spPr>
          <a:xfrm>
            <a:off x="5467090" y="5801638"/>
            <a:ext cx="1538616" cy="55114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</a:t>
            </a:r>
            <a:endParaRPr lang="en-US" sz="1200" dirty="0">
              <a:solidFill>
                <a:schemeClr val="accent3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DA33A8-D1DE-595B-9EC1-B81E1145E948}"/>
              </a:ext>
            </a:extLst>
          </p:cNvPr>
          <p:cNvSpPr/>
          <p:nvPr/>
        </p:nvSpPr>
        <p:spPr>
          <a:xfrm>
            <a:off x="7604343" y="5801638"/>
            <a:ext cx="1538616" cy="55114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4490316-70EA-5399-5552-FCDC8DB1E396}"/>
              </a:ext>
            </a:extLst>
          </p:cNvPr>
          <p:cNvSpPr/>
          <p:nvPr/>
        </p:nvSpPr>
        <p:spPr>
          <a:xfrm>
            <a:off x="7527752" y="4494288"/>
            <a:ext cx="1538616" cy="55114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trkpt</a:t>
            </a:r>
            <a:endParaRPr lang="en-US" sz="1200" dirty="0">
              <a:solidFill>
                <a:schemeClr val="accent3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4EC7A42-CE81-F6D5-739D-C102416F8C42}"/>
              </a:ext>
            </a:extLst>
          </p:cNvPr>
          <p:cNvSpPr/>
          <p:nvPr/>
        </p:nvSpPr>
        <p:spPr>
          <a:xfrm>
            <a:off x="9635647" y="5801637"/>
            <a:ext cx="1538616" cy="55114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extensions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35D87AB-5B6D-504D-CA34-7E9C1FAA213B}"/>
              </a:ext>
            </a:extLst>
          </p:cNvPr>
          <p:cNvSpPr/>
          <p:nvPr/>
        </p:nvSpPr>
        <p:spPr>
          <a:xfrm>
            <a:off x="5276838" y="542078"/>
            <a:ext cx="819161" cy="30121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1EF049D-CDE7-CF35-3BA1-7F8EC26A62FF}"/>
              </a:ext>
            </a:extLst>
          </p:cNvPr>
          <p:cNvSpPr/>
          <p:nvPr/>
        </p:nvSpPr>
        <p:spPr>
          <a:xfrm>
            <a:off x="9845417" y="4840840"/>
            <a:ext cx="812131" cy="30121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</a:t>
            </a:r>
            <a:endParaRPr lang="en-US" sz="1100" dirty="0">
              <a:solidFill>
                <a:schemeClr val="accent3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2EF00DD-DA63-A267-6010-8428EC3A251C}"/>
              </a:ext>
            </a:extLst>
          </p:cNvPr>
          <p:cNvSpPr/>
          <p:nvPr/>
        </p:nvSpPr>
        <p:spPr>
          <a:xfrm>
            <a:off x="9838388" y="4396988"/>
            <a:ext cx="819161" cy="30121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lat</a:t>
            </a:r>
            <a:endParaRPr lang="en-US" sz="1100" dirty="0">
              <a:solidFill>
                <a:schemeClr val="accent3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34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19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Wilde</dc:creator>
  <cp:lastModifiedBy>Erik Wilde</cp:lastModifiedBy>
  <cp:revision>5</cp:revision>
  <dcterms:created xsi:type="dcterms:W3CDTF">2022-11-11T11:13:44Z</dcterms:created>
  <dcterms:modified xsi:type="dcterms:W3CDTF">2022-12-09T14:42:08Z</dcterms:modified>
</cp:coreProperties>
</file>