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940776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3005906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3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1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52149" y="1905126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700C76-07B6-394F-A644-BBC79B0E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72886" y="2831207"/>
            <a:ext cx="1154377" cy="11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5811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Microproduct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940776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3005906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4871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5317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4377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Microproduct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4823" y="5784110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810" y="691116"/>
            <a:ext cx="2970028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 rot="16200000">
            <a:off x="8901224" y="3067492"/>
            <a:ext cx="509299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5683030" y="691116"/>
            <a:ext cx="2970028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848950" y="689342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9B22B-4DEB-3641-AA41-90954C7A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86" y="2831207"/>
            <a:ext cx="1154377" cy="11495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3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1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52149" y="1905126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178013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8</cp:revision>
  <dcterms:created xsi:type="dcterms:W3CDTF">2021-09-14T07:54:01Z</dcterms:created>
  <dcterms:modified xsi:type="dcterms:W3CDTF">2021-11-10T11:21:20Z</dcterms:modified>
</cp:coreProperties>
</file>