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5" r:id="rId3"/>
    <p:sldId id="266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CCE5-B1ED-7349-B036-CB7F59C56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2AED7-1219-A747-B597-1EAE747F4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60251-C59F-BE4A-BC81-53EA2A540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714DD-69F1-CC40-814C-5990D1B0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368B1-C262-0B49-9174-889D8877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1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BBABC-9E30-5542-9D27-50A20017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6ED6A-DECB-614B-B322-A6203C361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3B447-A923-7F42-9894-B5A66D28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38556-6A40-B542-B793-0F8158D7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CE4A3-C38E-004B-A75C-3B8E9121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6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6054E9-47C3-DB48-9007-18F2AE702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D6C58-7FF4-EB4B-8C4C-3ED51F712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76495-1ADE-1B4A-9F89-D99ADB853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2E782-3286-504D-AD96-C316B2AB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6C110-7A4F-5749-A02C-DA66BE28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3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7CC3-0E4A-5243-B133-EE9A7A096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78970-0095-E64D-8199-803C3A541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48527-CF70-F245-A9E7-69435010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41BCF-F4DF-5F43-B2AA-6D9ED3E8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D929D-4223-4B49-BDF2-38000AE6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7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7EBD-6DD4-3E4C-B134-C42D529CC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E619C-8845-914B-9E17-F81322853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79F60-C3A5-1643-B381-8B1BFEA1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BA701-02E1-024D-8D79-18D99361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A6D46-56F2-B343-B102-2853B839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ACA0-3D0C-5A4B-A261-4FB0C9683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A8349-307A-524C-B23B-7A1CD1A45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FC1D4-D4D9-AC43-84A1-7A2E8E24A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D961-69B4-E647-8285-51B5BB9A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EB590-E93C-D742-A2A3-1B52F84B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A7D0A-78B0-2C43-9101-C48B8E8B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9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F5AF-DB93-7B44-BB2D-80989879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FDF95-676C-3B4F-A8F3-55364C85D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B2FC0-E32D-7B40-A893-A50C93F53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493A9-A379-B842-8E75-8D4967530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D4358-3699-3E4A-978C-E745E1432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8642D-095E-4A44-B770-215D5ABD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BEA21C-051D-EA42-8EDD-047D13ED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3E54F-6A1A-6B44-8ACA-E32595F5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8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5F18-28EC-CE44-841B-3E2FA34D9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336E2-75D2-AF4A-BDA5-2413C564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E7CF1-66B9-4F42-8830-4855FCEB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B9DA0-FAEC-F940-839C-70956992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9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1DA0C-AA94-BB4E-B7A3-F38D75C1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82263-5F4F-324F-AB98-63E89691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50805-2767-C94E-AD68-12CD17F7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6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E8AC-AF1D-D847-A50A-2118CE9A5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C540E-F4C6-DE4A-B9EE-9374E2CCD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AC00F-D33E-3549-8B45-C9C0B47A7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9FB3C-99DC-0E40-8191-59864C53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51E59-E3B0-6D49-8F0E-B76744D8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85B3E-9CD3-BA4F-95F4-C167B832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2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D31E7-F4C1-F34F-980F-D27071F4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AAD7F-A949-724B-85E7-539EFE574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CE901-E9CE-0949-869E-15CDAA3B8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47820-765E-924C-9887-BF4554A8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C3D81-193E-4843-A035-263D80D0E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202D6-8804-DA4D-BD7C-80F39446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1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57A4FB-A7BA-4A46-9A7E-B500F8FB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5DFBB-B470-DE47-B3AC-00ECE9A97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3D1BC-4F11-8D49-A087-AD94B8ADE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09280-3139-264F-8D17-EA79BB57EDA8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54F66-9B5B-A34B-9A3F-EB4BB3F40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BD040-D0CB-CD4A-B515-A49C8FD56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7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E62128-DAA0-9C44-A811-C7D4B435533E}"/>
              </a:ext>
            </a:extLst>
          </p:cNvPr>
          <p:cNvSpPr/>
          <p:nvPr/>
        </p:nvSpPr>
        <p:spPr>
          <a:xfrm>
            <a:off x="5683029" y="5341085"/>
            <a:ext cx="1360967" cy="43593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54FE1C-5FC9-B149-BCDC-7AD424CE742D}"/>
              </a:ext>
            </a:extLst>
          </p:cNvPr>
          <p:cNvSpPr/>
          <p:nvPr/>
        </p:nvSpPr>
        <p:spPr>
          <a:xfrm>
            <a:off x="5683028" y="4789290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393DD3-7185-8145-9533-FDF1CECE79A4}"/>
              </a:ext>
            </a:extLst>
          </p:cNvPr>
          <p:cNvSpPr/>
          <p:nvPr/>
        </p:nvSpPr>
        <p:spPr>
          <a:xfrm>
            <a:off x="7292089" y="5341085"/>
            <a:ext cx="1360967" cy="43593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5211D4-C403-C249-8362-B1B386FEC205}"/>
              </a:ext>
            </a:extLst>
          </p:cNvPr>
          <p:cNvSpPr/>
          <p:nvPr/>
        </p:nvSpPr>
        <p:spPr>
          <a:xfrm>
            <a:off x="7292088" y="4789290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A7F77D-A9CE-5843-8176-AFA5C2CE1FFD}"/>
              </a:ext>
            </a:extLst>
          </p:cNvPr>
          <p:cNvSpPr/>
          <p:nvPr/>
        </p:nvSpPr>
        <p:spPr>
          <a:xfrm>
            <a:off x="5683028" y="4113025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C5F4C495-95A0-7B46-9BC6-E4B548F4CC55}"/>
              </a:ext>
            </a:extLst>
          </p:cNvPr>
          <p:cNvSpPr/>
          <p:nvPr/>
        </p:nvSpPr>
        <p:spPr>
          <a:xfrm rot="16200000">
            <a:off x="8322637" y="4606555"/>
            <a:ext cx="1663996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 Technical API</a:t>
            </a:r>
          </a:p>
          <a:p>
            <a:pPr algn="ctr"/>
            <a:r>
              <a:rPr lang="en-US" sz="1100" dirty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407595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E62128-DAA0-9C44-A811-C7D4B435533E}"/>
              </a:ext>
            </a:extLst>
          </p:cNvPr>
          <p:cNvSpPr/>
          <p:nvPr/>
        </p:nvSpPr>
        <p:spPr>
          <a:xfrm>
            <a:off x="5683029" y="5341085"/>
            <a:ext cx="1360967" cy="43593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54FE1C-5FC9-B149-BCDC-7AD424CE742D}"/>
              </a:ext>
            </a:extLst>
          </p:cNvPr>
          <p:cNvSpPr/>
          <p:nvPr/>
        </p:nvSpPr>
        <p:spPr>
          <a:xfrm>
            <a:off x="5683028" y="4789290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393DD3-7185-8145-9533-FDF1CECE79A4}"/>
              </a:ext>
            </a:extLst>
          </p:cNvPr>
          <p:cNvSpPr/>
          <p:nvPr/>
        </p:nvSpPr>
        <p:spPr>
          <a:xfrm>
            <a:off x="7292089" y="5341085"/>
            <a:ext cx="1360967" cy="43593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5211D4-C403-C249-8362-B1B386FEC205}"/>
              </a:ext>
            </a:extLst>
          </p:cNvPr>
          <p:cNvSpPr/>
          <p:nvPr/>
        </p:nvSpPr>
        <p:spPr>
          <a:xfrm>
            <a:off x="7292088" y="4789290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A7F77D-A9CE-5843-8176-AFA5C2CE1FFD}"/>
              </a:ext>
            </a:extLst>
          </p:cNvPr>
          <p:cNvSpPr/>
          <p:nvPr/>
        </p:nvSpPr>
        <p:spPr>
          <a:xfrm>
            <a:off x="5683028" y="4113025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C5F4C495-95A0-7B46-9BC6-E4B548F4CC55}"/>
              </a:ext>
            </a:extLst>
          </p:cNvPr>
          <p:cNvSpPr/>
          <p:nvPr/>
        </p:nvSpPr>
        <p:spPr>
          <a:xfrm rot="16200000">
            <a:off x="8322637" y="4606555"/>
            <a:ext cx="1663996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 Technical API</a:t>
            </a:r>
          </a:p>
          <a:p>
            <a:pPr algn="ctr"/>
            <a:r>
              <a:rPr lang="en-US" sz="1100" dirty="0"/>
              <a:t>Management</a:t>
            </a:r>
          </a:p>
        </p:txBody>
      </p:sp>
      <p:sp>
        <p:nvSpPr>
          <p:cNvPr id="36" name="Left-Right Arrow 35">
            <a:extLst>
              <a:ext uri="{FF2B5EF4-FFF2-40B4-BE49-F238E27FC236}">
                <a16:creationId xmlns:a16="http://schemas.microsoft.com/office/drawing/2014/main" id="{FF2B0A4D-4A66-0748-B57A-424CD1F3F13E}"/>
              </a:ext>
            </a:extLst>
          </p:cNvPr>
          <p:cNvSpPr/>
          <p:nvPr/>
        </p:nvSpPr>
        <p:spPr>
          <a:xfrm>
            <a:off x="5683028" y="5932970"/>
            <a:ext cx="2993062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API Lifecycle</a:t>
            </a:r>
          </a:p>
          <a:p>
            <a:pPr algn="ctr"/>
            <a:r>
              <a:rPr lang="en-US" sz="1100" dirty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186571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E62128-DAA0-9C44-A811-C7D4B435533E}"/>
              </a:ext>
            </a:extLst>
          </p:cNvPr>
          <p:cNvSpPr/>
          <p:nvPr/>
        </p:nvSpPr>
        <p:spPr>
          <a:xfrm>
            <a:off x="5683029" y="5341085"/>
            <a:ext cx="1360967" cy="43593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54FE1C-5FC9-B149-BCDC-7AD424CE742D}"/>
              </a:ext>
            </a:extLst>
          </p:cNvPr>
          <p:cNvSpPr/>
          <p:nvPr/>
        </p:nvSpPr>
        <p:spPr>
          <a:xfrm>
            <a:off x="5683028" y="4789290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97CC69-F3DF-5242-834D-D17351C5B1EA}"/>
              </a:ext>
            </a:extLst>
          </p:cNvPr>
          <p:cNvSpPr/>
          <p:nvPr/>
        </p:nvSpPr>
        <p:spPr>
          <a:xfrm>
            <a:off x="3277430" y="2497753"/>
            <a:ext cx="2504004" cy="10732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/>
              <a:t>Catalog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E1450E0-72FD-8946-8286-8222E2F17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3966" y="2562883"/>
            <a:ext cx="1903079" cy="94299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B393DD3-7185-8145-9533-FDF1CECE79A4}"/>
              </a:ext>
            </a:extLst>
          </p:cNvPr>
          <p:cNvSpPr/>
          <p:nvPr/>
        </p:nvSpPr>
        <p:spPr>
          <a:xfrm>
            <a:off x="7292089" y="5341085"/>
            <a:ext cx="1360967" cy="43593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5211D4-C403-C249-8362-B1B386FEC205}"/>
              </a:ext>
            </a:extLst>
          </p:cNvPr>
          <p:cNvSpPr/>
          <p:nvPr/>
        </p:nvSpPr>
        <p:spPr>
          <a:xfrm>
            <a:off x="7292088" y="4789290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C86C98-5B0C-CB46-9A75-0B3DBC2FF255}"/>
              </a:ext>
            </a:extLst>
          </p:cNvPr>
          <p:cNvSpPr/>
          <p:nvPr/>
        </p:nvSpPr>
        <p:spPr>
          <a:xfrm>
            <a:off x="405808" y="5341085"/>
            <a:ext cx="1360967" cy="43593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A1E21E-21CB-1A46-9D12-80A2E40D8D89}"/>
              </a:ext>
            </a:extLst>
          </p:cNvPr>
          <p:cNvSpPr/>
          <p:nvPr/>
        </p:nvSpPr>
        <p:spPr>
          <a:xfrm>
            <a:off x="405808" y="4790385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B52E2E-C599-7F43-8437-77CA49E0C8C5}"/>
              </a:ext>
            </a:extLst>
          </p:cNvPr>
          <p:cNvSpPr/>
          <p:nvPr/>
        </p:nvSpPr>
        <p:spPr>
          <a:xfrm>
            <a:off x="2014868" y="5341085"/>
            <a:ext cx="1360967" cy="43593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CD9790-E817-5F42-963B-086773F5FC69}"/>
              </a:ext>
            </a:extLst>
          </p:cNvPr>
          <p:cNvSpPr/>
          <p:nvPr/>
        </p:nvSpPr>
        <p:spPr>
          <a:xfrm>
            <a:off x="2014868" y="4789290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37277F-B763-7B46-9545-F91A5DF8566A}"/>
              </a:ext>
            </a:extLst>
          </p:cNvPr>
          <p:cNvSpPr/>
          <p:nvPr/>
        </p:nvSpPr>
        <p:spPr>
          <a:xfrm>
            <a:off x="3848948" y="5341086"/>
            <a:ext cx="1360967" cy="43593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9005A8-38F4-E749-8CA7-58B98E35BC59}"/>
              </a:ext>
            </a:extLst>
          </p:cNvPr>
          <p:cNvSpPr/>
          <p:nvPr/>
        </p:nvSpPr>
        <p:spPr>
          <a:xfrm>
            <a:off x="3848947" y="4790385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A7F77D-A9CE-5843-8176-AFA5C2CE1FFD}"/>
              </a:ext>
            </a:extLst>
          </p:cNvPr>
          <p:cNvSpPr/>
          <p:nvPr/>
        </p:nvSpPr>
        <p:spPr>
          <a:xfrm>
            <a:off x="5683028" y="4113025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AF62B9-ADF0-9447-B76F-EC7667F8B8D3}"/>
              </a:ext>
            </a:extLst>
          </p:cNvPr>
          <p:cNvSpPr/>
          <p:nvPr/>
        </p:nvSpPr>
        <p:spPr>
          <a:xfrm>
            <a:off x="405807" y="4113025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834FB-16C1-D842-988D-801595A91D65}"/>
              </a:ext>
            </a:extLst>
          </p:cNvPr>
          <p:cNvSpPr/>
          <p:nvPr/>
        </p:nvSpPr>
        <p:spPr>
          <a:xfrm>
            <a:off x="3848947" y="4113025"/>
            <a:ext cx="1360967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C5F4C495-95A0-7B46-9BC6-E4B548F4CC55}"/>
              </a:ext>
            </a:extLst>
          </p:cNvPr>
          <p:cNvSpPr/>
          <p:nvPr/>
        </p:nvSpPr>
        <p:spPr>
          <a:xfrm rot="16200000">
            <a:off x="8322637" y="4606555"/>
            <a:ext cx="1663996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 Technical API</a:t>
            </a:r>
          </a:p>
          <a:p>
            <a:pPr algn="ctr"/>
            <a:r>
              <a:rPr lang="en-US" sz="1100" dirty="0"/>
              <a:t>Management</a:t>
            </a:r>
          </a:p>
        </p:txBody>
      </p:sp>
      <p:sp>
        <p:nvSpPr>
          <p:cNvPr id="36" name="Left-Right Arrow 35">
            <a:extLst>
              <a:ext uri="{FF2B5EF4-FFF2-40B4-BE49-F238E27FC236}">
                <a16:creationId xmlns:a16="http://schemas.microsoft.com/office/drawing/2014/main" id="{FF2B0A4D-4A66-0748-B57A-424CD1F3F13E}"/>
              </a:ext>
            </a:extLst>
          </p:cNvPr>
          <p:cNvSpPr/>
          <p:nvPr/>
        </p:nvSpPr>
        <p:spPr>
          <a:xfrm>
            <a:off x="405807" y="5932970"/>
            <a:ext cx="8270283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API Lifecycle</a:t>
            </a:r>
          </a:p>
          <a:p>
            <a:pPr algn="ctr"/>
            <a:r>
              <a:rPr lang="en-US" sz="1100" dirty="0"/>
              <a:t>Management</a:t>
            </a:r>
          </a:p>
        </p:txBody>
      </p:sp>
      <p:sp>
        <p:nvSpPr>
          <p:cNvPr id="37" name="Left-Right Arrow 36">
            <a:extLst>
              <a:ext uri="{FF2B5EF4-FFF2-40B4-BE49-F238E27FC236}">
                <a16:creationId xmlns:a16="http://schemas.microsoft.com/office/drawing/2014/main" id="{D6E1B239-6049-5A41-ADC0-56A1CDF9A472}"/>
              </a:ext>
            </a:extLst>
          </p:cNvPr>
          <p:cNvSpPr/>
          <p:nvPr/>
        </p:nvSpPr>
        <p:spPr>
          <a:xfrm rot="16200000">
            <a:off x="8833891" y="4144925"/>
            <a:ext cx="2587254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API Product</a:t>
            </a:r>
          </a:p>
          <a:p>
            <a:pPr algn="ctr"/>
            <a:r>
              <a:rPr lang="en-US" sz="1100" dirty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65146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E62128-DAA0-9C44-A811-C7D4B435533E}"/>
              </a:ext>
            </a:extLst>
          </p:cNvPr>
          <p:cNvSpPr/>
          <p:nvPr/>
        </p:nvSpPr>
        <p:spPr>
          <a:xfrm>
            <a:off x="5683029" y="5341085"/>
            <a:ext cx="1360967" cy="43593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54FE1C-5FC9-B149-BCDC-7AD424CE742D}"/>
              </a:ext>
            </a:extLst>
          </p:cNvPr>
          <p:cNvSpPr/>
          <p:nvPr/>
        </p:nvSpPr>
        <p:spPr>
          <a:xfrm>
            <a:off x="5683028" y="4789290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97CC69-F3DF-5242-834D-D17351C5B1EA}"/>
              </a:ext>
            </a:extLst>
          </p:cNvPr>
          <p:cNvSpPr/>
          <p:nvPr/>
        </p:nvSpPr>
        <p:spPr>
          <a:xfrm>
            <a:off x="3277430" y="2497753"/>
            <a:ext cx="2504004" cy="10732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/>
              <a:t>Catalog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E1450E0-72FD-8946-8286-8222E2F17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3966" y="2562883"/>
            <a:ext cx="1903079" cy="94299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B393DD3-7185-8145-9533-FDF1CECE79A4}"/>
              </a:ext>
            </a:extLst>
          </p:cNvPr>
          <p:cNvSpPr/>
          <p:nvPr/>
        </p:nvSpPr>
        <p:spPr>
          <a:xfrm>
            <a:off x="7292089" y="5341085"/>
            <a:ext cx="1360967" cy="43593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5211D4-C403-C249-8362-B1B386FEC205}"/>
              </a:ext>
            </a:extLst>
          </p:cNvPr>
          <p:cNvSpPr/>
          <p:nvPr/>
        </p:nvSpPr>
        <p:spPr>
          <a:xfrm>
            <a:off x="7292088" y="4789290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C86C98-5B0C-CB46-9A75-0B3DBC2FF255}"/>
              </a:ext>
            </a:extLst>
          </p:cNvPr>
          <p:cNvSpPr/>
          <p:nvPr/>
        </p:nvSpPr>
        <p:spPr>
          <a:xfrm>
            <a:off x="405808" y="5341085"/>
            <a:ext cx="1360967" cy="43593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A1E21E-21CB-1A46-9D12-80A2E40D8D89}"/>
              </a:ext>
            </a:extLst>
          </p:cNvPr>
          <p:cNvSpPr/>
          <p:nvPr/>
        </p:nvSpPr>
        <p:spPr>
          <a:xfrm>
            <a:off x="405808" y="4790385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B52E2E-C599-7F43-8437-77CA49E0C8C5}"/>
              </a:ext>
            </a:extLst>
          </p:cNvPr>
          <p:cNvSpPr/>
          <p:nvPr/>
        </p:nvSpPr>
        <p:spPr>
          <a:xfrm>
            <a:off x="2014868" y="5341085"/>
            <a:ext cx="1360967" cy="43593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CD9790-E817-5F42-963B-086773F5FC69}"/>
              </a:ext>
            </a:extLst>
          </p:cNvPr>
          <p:cNvSpPr/>
          <p:nvPr/>
        </p:nvSpPr>
        <p:spPr>
          <a:xfrm>
            <a:off x="2014868" y="4789290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37277F-B763-7B46-9545-F91A5DF8566A}"/>
              </a:ext>
            </a:extLst>
          </p:cNvPr>
          <p:cNvSpPr/>
          <p:nvPr/>
        </p:nvSpPr>
        <p:spPr>
          <a:xfrm>
            <a:off x="3848948" y="5341086"/>
            <a:ext cx="1360967" cy="43593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9005A8-38F4-E749-8CA7-58B98E35BC59}"/>
              </a:ext>
            </a:extLst>
          </p:cNvPr>
          <p:cNvSpPr/>
          <p:nvPr/>
        </p:nvSpPr>
        <p:spPr>
          <a:xfrm>
            <a:off x="3848947" y="4790385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A7F77D-A9CE-5843-8176-AFA5C2CE1FFD}"/>
              </a:ext>
            </a:extLst>
          </p:cNvPr>
          <p:cNvSpPr/>
          <p:nvPr/>
        </p:nvSpPr>
        <p:spPr>
          <a:xfrm>
            <a:off x="5683028" y="4113025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AF62B9-ADF0-9447-B76F-EC7667F8B8D3}"/>
              </a:ext>
            </a:extLst>
          </p:cNvPr>
          <p:cNvSpPr/>
          <p:nvPr/>
        </p:nvSpPr>
        <p:spPr>
          <a:xfrm>
            <a:off x="405807" y="4113025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834FB-16C1-D842-988D-801595A91D65}"/>
              </a:ext>
            </a:extLst>
          </p:cNvPr>
          <p:cNvSpPr/>
          <p:nvPr/>
        </p:nvSpPr>
        <p:spPr>
          <a:xfrm>
            <a:off x="3848947" y="4113025"/>
            <a:ext cx="1360967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D54C4F-B4AE-1441-9D56-A2C9E5237445}"/>
              </a:ext>
            </a:extLst>
          </p:cNvPr>
          <p:cNvSpPr/>
          <p:nvPr/>
        </p:nvSpPr>
        <p:spPr>
          <a:xfrm>
            <a:off x="405809" y="810520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544A8B-3602-0E41-A6A1-33F7FB5A504A}"/>
              </a:ext>
            </a:extLst>
          </p:cNvPr>
          <p:cNvSpPr/>
          <p:nvPr/>
        </p:nvSpPr>
        <p:spPr>
          <a:xfrm>
            <a:off x="2014869" y="810520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C5F4C495-95A0-7B46-9BC6-E4B548F4CC55}"/>
              </a:ext>
            </a:extLst>
          </p:cNvPr>
          <p:cNvSpPr/>
          <p:nvPr/>
        </p:nvSpPr>
        <p:spPr>
          <a:xfrm rot="16200000">
            <a:off x="8322637" y="4606555"/>
            <a:ext cx="1663996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 Technical API</a:t>
            </a:r>
          </a:p>
          <a:p>
            <a:pPr algn="ctr"/>
            <a:r>
              <a:rPr lang="en-US" sz="1100" dirty="0"/>
              <a:t>Management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357D2E-026C-5A4F-A590-9C6164108CD6}"/>
              </a:ext>
            </a:extLst>
          </p:cNvPr>
          <p:cNvSpPr/>
          <p:nvPr/>
        </p:nvSpPr>
        <p:spPr>
          <a:xfrm>
            <a:off x="5683029" y="79701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2D7876-F859-4B41-AC06-AA012FEBC794}"/>
              </a:ext>
            </a:extLst>
          </p:cNvPr>
          <p:cNvSpPr/>
          <p:nvPr/>
        </p:nvSpPr>
        <p:spPr>
          <a:xfrm>
            <a:off x="7292089" y="79701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AE3F21-17F0-A244-BB5C-D3EACB6ACB5B}"/>
              </a:ext>
            </a:extLst>
          </p:cNvPr>
          <p:cNvSpPr/>
          <p:nvPr/>
        </p:nvSpPr>
        <p:spPr>
          <a:xfrm>
            <a:off x="3848949" y="79701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3FA2E88-4AA9-4F4D-8FD0-45D0BD4E01E0}"/>
              </a:ext>
            </a:extLst>
          </p:cNvPr>
          <p:cNvSpPr/>
          <p:nvPr/>
        </p:nvSpPr>
        <p:spPr>
          <a:xfrm>
            <a:off x="5683029" y="1462103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Marketplace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80F2A4-5C4E-7F40-8EAD-B0A9F6F32103}"/>
              </a:ext>
            </a:extLst>
          </p:cNvPr>
          <p:cNvSpPr/>
          <p:nvPr/>
        </p:nvSpPr>
        <p:spPr>
          <a:xfrm>
            <a:off x="405807" y="1462103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Portal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70D854-2878-9448-B5D8-DC23EC7B7F21}"/>
              </a:ext>
            </a:extLst>
          </p:cNvPr>
          <p:cNvSpPr/>
          <p:nvPr/>
        </p:nvSpPr>
        <p:spPr>
          <a:xfrm>
            <a:off x="3848947" y="1472792"/>
            <a:ext cx="1360967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Portal</a:t>
            </a:r>
          </a:p>
        </p:txBody>
      </p:sp>
      <p:sp>
        <p:nvSpPr>
          <p:cNvPr id="37" name="Left-Right Arrow 36">
            <a:extLst>
              <a:ext uri="{FF2B5EF4-FFF2-40B4-BE49-F238E27FC236}">
                <a16:creationId xmlns:a16="http://schemas.microsoft.com/office/drawing/2014/main" id="{D6E1B239-6049-5A41-ADC0-56A1CDF9A472}"/>
              </a:ext>
            </a:extLst>
          </p:cNvPr>
          <p:cNvSpPr/>
          <p:nvPr/>
        </p:nvSpPr>
        <p:spPr>
          <a:xfrm rot="16200000">
            <a:off x="8833891" y="4144925"/>
            <a:ext cx="2587254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API Product</a:t>
            </a:r>
          </a:p>
          <a:p>
            <a:pPr algn="ctr"/>
            <a:r>
              <a:rPr lang="en-US" sz="1100" dirty="0"/>
              <a:t>Management</a:t>
            </a:r>
          </a:p>
        </p:txBody>
      </p:sp>
      <p:sp>
        <p:nvSpPr>
          <p:cNvPr id="38" name="Left-Right Arrow 37">
            <a:extLst>
              <a:ext uri="{FF2B5EF4-FFF2-40B4-BE49-F238E27FC236}">
                <a16:creationId xmlns:a16="http://schemas.microsoft.com/office/drawing/2014/main" id="{BECB2934-E187-9640-983F-3E98E6690725}"/>
              </a:ext>
            </a:extLst>
          </p:cNvPr>
          <p:cNvSpPr/>
          <p:nvPr/>
        </p:nvSpPr>
        <p:spPr>
          <a:xfrm rot="16200000">
            <a:off x="9092065" y="1507502"/>
            <a:ext cx="2070904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API Product</a:t>
            </a:r>
          </a:p>
          <a:p>
            <a:pPr algn="ctr"/>
            <a:r>
              <a:rPr lang="en-US" sz="1100" dirty="0"/>
              <a:t>Marketing</a:t>
            </a:r>
          </a:p>
        </p:txBody>
      </p:sp>
      <p:sp>
        <p:nvSpPr>
          <p:cNvPr id="39" name="Left-Right Arrow 38">
            <a:extLst>
              <a:ext uri="{FF2B5EF4-FFF2-40B4-BE49-F238E27FC236}">
                <a16:creationId xmlns:a16="http://schemas.microsoft.com/office/drawing/2014/main" id="{BE88AC7A-29BB-3A4D-8BC8-853741F41350}"/>
              </a:ext>
            </a:extLst>
          </p:cNvPr>
          <p:cNvSpPr/>
          <p:nvPr/>
        </p:nvSpPr>
        <p:spPr>
          <a:xfrm>
            <a:off x="405807" y="5932970"/>
            <a:ext cx="8270283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API Lifecycle</a:t>
            </a:r>
          </a:p>
          <a:p>
            <a:pPr algn="ctr"/>
            <a:r>
              <a:rPr lang="en-US" sz="1100" dirty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1626511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94</Words>
  <Application>Microsoft Macintosh PowerPoint</Application>
  <PresentationFormat>Widescreen</PresentationFormat>
  <Paragraphs>66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Wilde</dc:creator>
  <cp:lastModifiedBy>Erik Wilde</cp:lastModifiedBy>
  <cp:revision>9</cp:revision>
  <dcterms:created xsi:type="dcterms:W3CDTF">2021-09-14T07:54:01Z</dcterms:created>
  <dcterms:modified xsi:type="dcterms:W3CDTF">2021-10-07T07:44:12Z</dcterms:modified>
</cp:coreProperties>
</file>