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1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2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Unit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Variety</c:v>
                </c:pt>
                <c:pt idx="1">
                  <c:v>Vocabulary</c:v>
                </c:pt>
                <c:pt idx="2">
                  <c:v>Volume</c:v>
                </c:pt>
                <c:pt idx="3">
                  <c:v>Velocity</c:v>
                </c:pt>
                <c:pt idx="4">
                  <c:v>Vulnerability</c:v>
                </c:pt>
                <c:pt idx="5">
                  <c:v>Visibility</c:v>
                </c:pt>
                <c:pt idx="6">
                  <c:v>Versioning</c:v>
                </c:pt>
                <c:pt idx="7">
                  <c:v>Volatility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5</c:v>
                </c:pt>
                <c:pt idx="5">
                  <c:v>4</c:v>
                </c:pt>
                <c:pt idx="6">
                  <c:v>7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6-1745-B62B-6854584EB2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Unit 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Variety</c:v>
                </c:pt>
                <c:pt idx="1">
                  <c:v>Vocabulary</c:v>
                </c:pt>
                <c:pt idx="2">
                  <c:v>Volume</c:v>
                </c:pt>
                <c:pt idx="3">
                  <c:v>Velocity</c:v>
                </c:pt>
                <c:pt idx="4">
                  <c:v>Vulnerability</c:v>
                </c:pt>
                <c:pt idx="5">
                  <c:v>Visibility</c:v>
                </c:pt>
                <c:pt idx="6">
                  <c:v>Versioning</c:v>
                </c:pt>
                <c:pt idx="7">
                  <c:v>Volatility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4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8</c:v>
                </c:pt>
                <c:pt idx="5">
                  <c:v>5</c:v>
                </c:pt>
                <c:pt idx="6">
                  <c:v>10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96-1745-B62B-6854584EB2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Unit 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Variety</c:v>
                </c:pt>
                <c:pt idx="1">
                  <c:v>Vocabulary</c:v>
                </c:pt>
                <c:pt idx="2">
                  <c:v>Volume</c:v>
                </c:pt>
                <c:pt idx="3">
                  <c:v>Velocity</c:v>
                </c:pt>
                <c:pt idx="4">
                  <c:v>Vulnerability</c:v>
                </c:pt>
                <c:pt idx="5">
                  <c:v>Visibility</c:v>
                </c:pt>
                <c:pt idx="6">
                  <c:v>Versioning</c:v>
                </c:pt>
                <c:pt idx="7">
                  <c:v>Volatility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6</c:v>
                </c:pt>
                <c:pt idx="6">
                  <c:v>8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8-3745-8815-D53C7E4B68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Unit 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Variety</c:v>
                </c:pt>
                <c:pt idx="1">
                  <c:v>Vocabulary</c:v>
                </c:pt>
                <c:pt idx="2">
                  <c:v>Volume</c:v>
                </c:pt>
                <c:pt idx="3">
                  <c:v>Velocity</c:v>
                </c:pt>
                <c:pt idx="4">
                  <c:v>Vulnerability</c:v>
                </c:pt>
                <c:pt idx="5">
                  <c:v>Visibility</c:v>
                </c:pt>
                <c:pt idx="6">
                  <c:v>Versioning</c:v>
                </c:pt>
                <c:pt idx="7">
                  <c:v>Volatility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8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8</c:v>
                </c:pt>
                <c:pt idx="5">
                  <c:v>2</c:v>
                </c:pt>
                <c:pt idx="6">
                  <c:v>6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38-3745-8815-D53C7E4B685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Unit 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Variety</c:v>
                </c:pt>
                <c:pt idx="1">
                  <c:v>Vocabulary</c:v>
                </c:pt>
                <c:pt idx="2">
                  <c:v>Volume</c:v>
                </c:pt>
                <c:pt idx="3">
                  <c:v>Velocity</c:v>
                </c:pt>
                <c:pt idx="4">
                  <c:v>Vulnerability</c:v>
                </c:pt>
                <c:pt idx="5">
                  <c:v>Visibility</c:v>
                </c:pt>
                <c:pt idx="6">
                  <c:v>Versioning</c:v>
                </c:pt>
                <c:pt idx="7">
                  <c:v>Volatility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4</c:v>
                </c:pt>
                <c:pt idx="1">
                  <c:v>2</c:v>
                </c:pt>
                <c:pt idx="2">
                  <c:v>7</c:v>
                </c:pt>
                <c:pt idx="3">
                  <c:v>2</c:v>
                </c:pt>
                <c:pt idx="4">
                  <c:v>8</c:v>
                </c:pt>
                <c:pt idx="5">
                  <c:v>1</c:v>
                </c:pt>
                <c:pt idx="6">
                  <c:v>8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38-3745-8815-D53C7E4B68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168768"/>
        <c:axId val="138170448"/>
      </c:radarChart>
      <c:catAx>
        <c:axId val="13816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70448"/>
        <c:crosses val="autoZero"/>
        <c:auto val="1"/>
        <c:lblAlgn val="ctr"/>
        <c:lblOffset val="100"/>
        <c:noMultiLvlLbl val="0"/>
      </c:catAx>
      <c:valAx>
        <c:axId val="13817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6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Create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>
              <a:outerShdw blurRad="50800" dist="50800" dir="5400000" algn="ctr" rotWithShape="0">
                <a:schemeClr val="bg1"/>
              </a:outerShdw>
            </a:effectLst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Strategy</c:v>
                </c:pt>
                <c:pt idx="1">
                  <c:v>Design</c:v>
                </c:pt>
                <c:pt idx="2">
                  <c:v>Documentation</c:v>
                </c:pt>
                <c:pt idx="3">
                  <c:v>Development</c:v>
                </c:pt>
                <c:pt idx="4">
                  <c:v>Testing</c:v>
                </c:pt>
                <c:pt idx="5">
                  <c:v>Deployment</c:v>
                </c:pt>
                <c:pt idx="6">
                  <c:v>Security</c:v>
                </c:pt>
                <c:pt idx="7">
                  <c:v>Monitoring</c:v>
                </c:pt>
                <c:pt idx="8">
                  <c:v>Discovery</c:v>
                </c:pt>
                <c:pt idx="9">
                  <c:v>Change Management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</c:v>
                </c:pt>
                <c:pt idx="1">
                  <c:v>3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7C-FD4E-ADA6-84225980A8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Publish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Strategy</c:v>
                </c:pt>
                <c:pt idx="1">
                  <c:v>Design</c:v>
                </c:pt>
                <c:pt idx="2">
                  <c:v>Documentation</c:v>
                </c:pt>
                <c:pt idx="3">
                  <c:v>Development</c:v>
                </c:pt>
                <c:pt idx="4">
                  <c:v>Testing</c:v>
                </c:pt>
                <c:pt idx="5">
                  <c:v>Deployment</c:v>
                </c:pt>
                <c:pt idx="6">
                  <c:v>Security</c:v>
                </c:pt>
                <c:pt idx="7">
                  <c:v>Monitoring</c:v>
                </c:pt>
                <c:pt idx="8">
                  <c:v>Discovery</c:v>
                </c:pt>
                <c:pt idx="9">
                  <c:v>Change Management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6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  <c:pt idx="7">
                  <c:v>3</c:v>
                </c:pt>
                <c:pt idx="8">
                  <c:v>3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7C-FD4E-ADA6-84225980A8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Realize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Strategy</c:v>
                </c:pt>
                <c:pt idx="1">
                  <c:v>Design</c:v>
                </c:pt>
                <c:pt idx="2">
                  <c:v>Documentation</c:v>
                </c:pt>
                <c:pt idx="3">
                  <c:v>Development</c:v>
                </c:pt>
                <c:pt idx="4">
                  <c:v>Testing</c:v>
                </c:pt>
                <c:pt idx="5">
                  <c:v>Deployment</c:v>
                </c:pt>
                <c:pt idx="6">
                  <c:v>Security</c:v>
                </c:pt>
                <c:pt idx="7">
                  <c:v>Monitoring</c:v>
                </c:pt>
                <c:pt idx="8">
                  <c:v>Discovery</c:v>
                </c:pt>
                <c:pt idx="9">
                  <c:v>Change Management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7</c:v>
                </c:pt>
                <c:pt idx="1">
                  <c:v>5</c:v>
                </c:pt>
                <c:pt idx="2">
                  <c:v>7</c:v>
                </c:pt>
                <c:pt idx="3">
                  <c:v>6</c:v>
                </c:pt>
                <c:pt idx="4">
                  <c:v>7</c:v>
                </c:pt>
                <c:pt idx="5">
                  <c:v>6</c:v>
                </c:pt>
                <c:pt idx="6">
                  <c:v>8</c:v>
                </c:pt>
                <c:pt idx="7">
                  <c:v>6</c:v>
                </c:pt>
                <c:pt idx="8">
                  <c:v>7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20-5648-A12F-E569F5BBC4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Maintain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Strategy</c:v>
                </c:pt>
                <c:pt idx="1">
                  <c:v>Design</c:v>
                </c:pt>
                <c:pt idx="2">
                  <c:v>Documentation</c:v>
                </c:pt>
                <c:pt idx="3">
                  <c:v>Development</c:v>
                </c:pt>
                <c:pt idx="4">
                  <c:v>Testing</c:v>
                </c:pt>
                <c:pt idx="5">
                  <c:v>Deployment</c:v>
                </c:pt>
                <c:pt idx="6">
                  <c:v>Security</c:v>
                </c:pt>
                <c:pt idx="7">
                  <c:v>Monitoring</c:v>
                </c:pt>
                <c:pt idx="8">
                  <c:v>Discovery</c:v>
                </c:pt>
                <c:pt idx="9">
                  <c:v>Change Management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7</c:v>
                </c:pt>
                <c:pt idx="4">
                  <c:v>8</c:v>
                </c:pt>
                <c:pt idx="5">
                  <c:v>7</c:v>
                </c:pt>
                <c:pt idx="6">
                  <c:v>9</c:v>
                </c:pt>
                <c:pt idx="7">
                  <c:v>7</c:v>
                </c:pt>
                <c:pt idx="8">
                  <c:v>8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91-824B-ABEA-C7D5A133B3C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Retire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Strategy</c:v>
                </c:pt>
                <c:pt idx="1">
                  <c:v>Design</c:v>
                </c:pt>
                <c:pt idx="2">
                  <c:v>Documentation</c:v>
                </c:pt>
                <c:pt idx="3">
                  <c:v>Development</c:v>
                </c:pt>
                <c:pt idx="4">
                  <c:v>Testing</c:v>
                </c:pt>
                <c:pt idx="5">
                  <c:v>Deployment</c:v>
                </c:pt>
                <c:pt idx="6">
                  <c:v>Security</c:v>
                </c:pt>
                <c:pt idx="7">
                  <c:v>Monitoring</c:v>
                </c:pt>
                <c:pt idx="8">
                  <c:v>Discovery</c:v>
                </c:pt>
                <c:pt idx="9">
                  <c:v>Change Management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9</c:v>
                </c:pt>
                <c:pt idx="3">
                  <c:v>7</c:v>
                </c:pt>
                <c:pt idx="4">
                  <c:v>8</c:v>
                </c:pt>
                <c:pt idx="5">
                  <c:v>7</c:v>
                </c:pt>
                <c:pt idx="6">
                  <c:v>9</c:v>
                </c:pt>
                <c:pt idx="7">
                  <c:v>8</c:v>
                </c:pt>
                <c:pt idx="8">
                  <c:v>9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91-824B-ABEA-C7D5A133B3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483872"/>
        <c:axId val="136945792"/>
      </c:radarChart>
      <c:catAx>
        <c:axId val="13748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45792"/>
        <c:crosses val="autoZero"/>
        <c:auto val="1"/>
        <c:lblAlgn val="ctr"/>
        <c:lblOffset val="100"/>
        <c:noMultiLvlLbl val="0"/>
      </c:catAx>
      <c:valAx>
        <c:axId val="13694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48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API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Strategy</c:v>
                </c:pt>
                <c:pt idx="1">
                  <c:v>Design</c:v>
                </c:pt>
                <c:pt idx="2">
                  <c:v>Documentation</c:v>
                </c:pt>
                <c:pt idx="3">
                  <c:v>Development</c:v>
                </c:pt>
                <c:pt idx="4">
                  <c:v>Testing</c:v>
                </c:pt>
                <c:pt idx="5">
                  <c:v>Deployment</c:v>
                </c:pt>
                <c:pt idx="6">
                  <c:v>Security</c:v>
                </c:pt>
                <c:pt idx="7">
                  <c:v>Monitoring</c:v>
                </c:pt>
                <c:pt idx="8">
                  <c:v>Discovery</c:v>
                </c:pt>
                <c:pt idx="9">
                  <c:v>Change Management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7</c:v>
                </c:pt>
                <c:pt idx="4">
                  <c:v>1</c:v>
                </c:pt>
                <c:pt idx="5">
                  <c:v>1</c:v>
                </c:pt>
                <c:pt idx="6">
                  <c:v>4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7C-FD4E-ADA6-84225980A8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API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Strategy</c:v>
                </c:pt>
                <c:pt idx="1">
                  <c:v>Design</c:v>
                </c:pt>
                <c:pt idx="2">
                  <c:v>Documentation</c:v>
                </c:pt>
                <c:pt idx="3">
                  <c:v>Development</c:v>
                </c:pt>
                <c:pt idx="4">
                  <c:v>Testing</c:v>
                </c:pt>
                <c:pt idx="5">
                  <c:v>Deployment</c:v>
                </c:pt>
                <c:pt idx="6">
                  <c:v>Security</c:v>
                </c:pt>
                <c:pt idx="7">
                  <c:v>Monitoring</c:v>
                </c:pt>
                <c:pt idx="8">
                  <c:v>Discovery</c:v>
                </c:pt>
                <c:pt idx="9">
                  <c:v>Change Management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2</c:v>
                </c:pt>
                <c:pt idx="8">
                  <c:v>1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7C-FD4E-ADA6-84225980A8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API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Strategy</c:v>
                </c:pt>
                <c:pt idx="1">
                  <c:v>Design</c:v>
                </c:pt>
                <c:pt idx="2">
                  <c:v>Documentation</c:v>
                </c:pt>
                <c:pt idx="3">
                  <c:v>Development</c:v>
                </c:pt>
                <c:pt idx="4">
                  <c:v>Testing</c:v>
                </c:pt>
                <c:pt idx="5">
                  <c:v>Deployment</c:v>
                </c:pt>
                <c:pt idx="6">
                  <c:v>Security</c:v>
                </c:pt>
                <c:pt idx="7">
                  <c:v>Monitoring</c:v>
                </c:pt>
                <c:pt idx="8">
                  <c:v>Discovery</c:v>
                </c:pt>
                <c:pt idx="9">
                  <c:v>Change Management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5</c:v>
                </c:pt>
                <c:pt idx="4">
                  <c:v>3</c:v>
                </c:pt>
                <c:pt idx="5">
                  <c:v>2</c:v>
                </c:pt>
                <c:pt idx="6">
                  <c:v>5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20-5648-A12F-E569F5BBC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483872"/>
        <c:axId val="136945792"/>
      </c:radarChart>
      <c:catAx>
        <c:axId val="13748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45792"/>
        <c:crosses val="autoZero"/>
        <c:auto val="1"/>
        <c:lblAlgn val="ctr"/>
        <c:lblOffset val="100"/>
        <c:noMultiLvlLbl val="0"/>
      </c:catAx>
      <c:valAx>
        <c:axId val="13694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48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4C6A-D75A-E64F-B997-7743BDF33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E8224-1F52-C746-9DEA-D55CE75F0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1D1E3-18A6-0D41-B645-461ED893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C24D4-54CC-2D48-A65F-27583030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DADA-C159-2F4D-80BA-6FADA5A0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5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8FC2-5331-4443-82C1-59639AC9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2DD76-1EBB-874E-9CA1-9B955C7D3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36B41-F3D5-484C-B8D1-2DB65899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123C-A8CF-1149-A331-0FD4686E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D4EA0-F8FD-1545-BB88-4A3C9709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7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C2205-4063-574F-8BE3-1E3E36A3D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51613-AFC4-8748-851C-88472E3E8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DDC63-99FD-C34E-A699-E30B62B2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25012-01DD-604A-9596-D36FDAD7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B9ECC-702B-CE45-9D6C-C642A0BC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2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31BC-7543-D64F-B4FA-B8620CB1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80466-0BF6-0445-A01F-82005EB6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94DC8-B4BB-FD44-896B-AFEED54D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43C96-B7A3-3841-964F-FDB4A0F3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7F43B-9912-554C-AD4B-7BCDEDF2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6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FE37-1B8C-B84B-854C-8DDB68E7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E1500-3F0B-D94E-B163-F50A9967A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4E114-C2FE-844E-9921-659B0044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4D7ED-9A4B-A545-A854-5AD6E91E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FCB47-F8EA-E842-BB6E-8D863427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1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49AD-DDED-194F-9C57-59681C9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69C94-274D-5748-B984-AE5153C71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2EBAE-96ED-2643-9848-7B8B9CD69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3F215-6CD6-9848-B749-33A58EE4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276A0-3B06-2942-9D00-D3C25634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FB875-94E8-FC42-921B-60CB2AF6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6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AE79-9FF4-4543-BFD6-1FC14D45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204B7-DC57-4D44-B416-0B812488C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3E813-ED50-0C49-BEF4-96D56AD24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DB909-5822-BA49-A6E2-89B7451EB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FBA28-27A1-074C-89EF-5AF59283A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63A46-8A70-E545-9A79-E9C8BBE2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2E2AC-BF79-4843-B7B5-C38E05D6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2C74D-CD98-0E4F-A1FC-AE1DEFE1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8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8762-ACA2-724B-AE18-A047202A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28C7A-C802-9945-A706-8C5AE969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B93BC-6BAD-9D48-9B98-B501E22F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D1DE6-456B-A446-B67D-B93DC655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8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6D52C-5796-1040-843D-64E8E44E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934E8-CC09-A146-9E3F-AF5D26A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38E62-A3A6-0C42-B0BF-0413130C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2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C2FF-844B-0240-B384-A93B6E2F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23E76-53DF-1B4D-90A9-87F66A377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95D3E-6E22-924B-A9BF-BBD9C7903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4CD6D-D3B3-8742-949A-42655FD7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B018-B8BF-E446-B5F5-71420CCE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11073-AE60-0646-9116-A978D18C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7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C75F-F17B-A94A-B766-7A5911BAD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2AE90-2155-144B-9DC1-2FD9D0812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280F8-A2E2-E049-8957-FB23FF82E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53202-1DFE-0E4D-B3ED-72F722E3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DC134-0DA2-F54A-BFAF-ADE09E2F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E75A2-BE77-6B4A-8D4C-176D49D3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0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409AB-4A20-E743-8C9D-813E3C62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FD386-0281-844A-B2AB-80BA6AFC9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4B68-A4D8-C845-B0FC-57C333490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E3BBD-222A-A848-AC37-6DEA1205F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97389-E553-9B4E-8DD4-2F27B780E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DC8A6C9-27B9-4546-9568-761050FB4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78820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2F95CB-603F-0341-A868-46B1EA99F300}"/>
              </a:ext>
            </a:extLst>
          </p:cNvPr>
          <p:cNvSpPr txBox="1"/>
          <p:nvPr/>
        </p:nvSpPr>
        <p:spPr>
          <a:xfrm>
            <a:off x="10363200" y="198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3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A115021-1A74-EA4A-9203-E623C79D1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045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552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A115021-1A74-EA4A-9203-E623C79D1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34466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958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3950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10</cp:revision>
  <dcterms:created xsi:type="dcterms:W3CDTF">2018-12-08T17:13:17Z</dcterms:created>
  <dcterms:modified xsi:type="dcterms:W3CDTF">2018-12-11T11:07:59Z</dcterms:modified>
</cp:coreProperties>
</file>