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D6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655B-9FE4-9949-8BA5-5E6DC744F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1F0D1-1BBF-BE45-9959-CDBC1B15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38DB1-E144-8C4D-BC23-557356BE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2E39-35F3-4048-B202-02E04742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D994F-C5B2-1340-9480-1B52B7B3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4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7074-0B1F-6B4D-B5FD-E344D20D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A7D73-4B6C-B343-B017-E928618F8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E6628-F44A-2647-9E03-47A81344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745C3-42AC-9F4C-BF77-D38DFD24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D8F98-EC50-7F47-AE7E-4541D4FA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99C7E-F0DB-D744-B23C-85B3464D7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55502-9D7D-1941-8336-B9AA5D5B9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8AA72-03AC-774D-8A91-C7F988F9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BE0E-E46D-7445-9199-C0DEE8B9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C49BA-B730-BB4A-BEDD-DD26CE5A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2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F7E2-80FB-5746-B73F-B6AF4EE2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ED3EC-CD68-9445-8448-D37E95AA5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A616A-6074-0D47-ABE6-AB788B2A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090BC-D54E-E648-A022-2BE96998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CE35A-2A89-384B-9833-62B312F1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8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7648-FA99-0940-8602-7D88CEAD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BB552-6599-434B-8967-17F1462F6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F2181-49AA-684E-AD09-0A0C7204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5479F-EA22-C448-91D3-344B87AE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49BFD-FC9B-7D4C-B4A3-DC3B2E20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2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9B2C-C0C7-3948-B219-060B0B77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31AC-A82B-C040-A0E6-27517C881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EA070-DA7E-A04A-BDCE-093C7F0CD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D9231-11B8-844D-9C23-EB4ADC81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0ACFD-CFB3-EE46-BB91-EF571F01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12F41-02E7-ED41-94FF-E296E086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2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4799-01AA-2C40-9C19-E7925200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54727-8761-6542-9228-ACA7DF0E8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54D44-1946-3344-B76B-12424EF80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85A41-E7F1-B04B-93D5-AA3334C60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4197B-1220-D240-A689-96DD39404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5DC39-66FC-2443-85AF-39DED518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9B9DF1-4271-2148-AE6A-1F5DAF4A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989A6-CD23-0749-9B12-1DED23D7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32F7-047C-D248-9A9E-9E5E5FC6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B52BE-34A0-084F-A2D0-18CD6791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2D983-4320-504A-AA05-CF79EAA3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2F3AC-EE17-A049-9684-21B4FB07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DD057-75BE-7548-BEAE-380D28CB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20D41-454A-1648-8C19-4CB6BDBC2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C29AD-63B4-154D-8774-69D21388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83D0-488D-9543-AAA5-4578F34D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491B0-D197-D94C-92E0-18ED6C47E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7ABD2-1DF0-9149-A1B6-265564FB2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1CEE5-0B08-6849-8896-AC17D411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9372A-CC10-3A48-B0DB-DE5061AB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B9774-DF44-0A44-84E8-8F4F93CF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1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3C253-05B1-6F48-9012-882A251A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28035-461F-EB49-9810-22EC7288A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F96DB-BCBA-2E4E-89DB-2A449358A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D67A1-17E8-174A-8836-70CA9CDC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3D5A4-DE8A-004D-9237-85AC0AFAD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6FC70-81AA-434C-85E1-130787E9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3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94B3E-50BA-0C4D-9FF2-58C3D8A2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53016-7774-3945-A800-D86CA6017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5C9E3-C1E9-5846-8CF5-24AA27645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DEA79-B42A-9346-82C3-AEAE6883A282}" type="datetimeFigureOut">
              <a:rPr lang="en-US" smtClean="0"/>
              <a:t>6/30/20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AB20-E30C-4243-8312-63C94A5B2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020B4-423C-E240-A955-FAF34234B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D9B87-5486-AA48-B30C-E95A4A20B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6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FD75D1-1A0E-F049-B022-D8F0442B0920}"/>
              </a:ext>
            </a:extLst>
          </p:cNvPr>
          <p:cNvSpPr/>
          <p:nvPr/>
        </p:nvSpPr>
        <p:spPr>
          <a:xfrm>
            <a:off x="1061482" y="839972"/>
            <a:ext cx="7625318" cy="32429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</a:t>
            </a:r>
            <a:endParaRPr lang="en-US" sz="3200" dirty="0"/>
          </a:p>
          <a:p>
            <a:pPr algn="ctr"/>
            <a:endParaRPr lang="en-US" sz="1200" dirty="0"/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Platform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CA005A-BCC4-5545-81DC-65118337C550}"/>
              </a:ext>
            </a:extLst>
          </p:cNvPr>
          <p:cNvSpPr/>
          <p:nvPr/>
        </p:nvSpPr>
        <p:spPr>
          <a:xfrm>
            <a:off x="1672518" y="1095975"/>
            <a:ext cx="731209" cy="731209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178E4E-B34D-034D-9CA0-62CDA04C0376}"/>
              </a:ext>
            </a:extLst>
          </p:cNvPr>
          <p:cNvSpPr/>
          <p:nvPr/>
        </p:nvSpPr>
        <p:spPr>
          <a:xfrm>
            <a:off x="3188213" y="1166490"/>
            <a:ext cx="731209" cy="731209"/>
          </a:xfrm>
          <a:prstGeom prst="ellips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BA8454-23E7-FF4C-899B-2FC621BE17D3}"/>
              </a:ext>
            </a:extLst>
          </p:cNvPr>
          <p:cNvSpPr/>
          <p:nvPr/>
        </p:nvSpPr>
        <p:spPr>
          <a:xfrm>
            <a:off x="2438976" y="1897699"/>
            <a:ext cx="731209" cy="731209"/>
          </a:xfrm>
          <a:prstGeom prst="ellipse">
            <a:avLst/>
          </a:prstGeom>
          <a:solidFill>
            <a:srgbClr val="FFC000"/>
          </a:solidFill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CEECD7-3466-E84C-9202-1B485F3EE0AF}"/>
              </a:ext>
            </a:extLst>
          </p:cNvPr>
          <p:cNvSpPr/>
          <p:nvPr/>
        </p:nvSpPr>
        <p:spPr>
          <a:xfrm>
            <a:off x="4038919" y="1775641"/>
            <a:ext cx="731209" cy="731209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FC5351-D929-C644-BCB4-8241007AAE66}"/>
              </a:ext>
            </a:extLst>
          </p:cNvPr>
          <p:cNvSpPr/>
          <p:nvPr/>
        </p:nvSpPr>
        <p:spPr>
          <a:xfrm>
            <a:off x="1387394" y="2325663"/>
            <a:ext cx="731209" cy="731209"/>
          </a:xfrm>
          <a:prstGeom prst="ellipse">
            <a:avLst/>
          </a:prstGeom>
          <a:solidFill>
            <a:srgbClr val="FF40FF"/>
          </a:solidFill>
          <a:ln w="19050">
            <a:solidFill>
              <a:srgbClr val="FF82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70F5A-087D-3343-95C7-5BCEC262E90A}"/>
              </a:ext>
            </a:extLst>
          </p:cNvPr>
          <p:cNvSpPr/>
          <p:nvPr/>
        </p:nvSpPr>
        <p:spPr>
          <a:xfrm>
            <a:off x="1061483" y="4165305"/>
            <a:ext cx="7625317" cy="809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Program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99906D-6D58-4843-8133-A69CF3A99977}"/>
              </a:ext>
            </a:extLst>
          </p:cNvPr>
          <p:cNvSpPr/>
          <p:nvPr/>
        </p:nvSpPr>
        <p:spPr>
          <a:xfrm>
            <a:off x="5198225" y="2181330"/>
            <a:ext cx="731209" cy="731209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A0D2A9-5595-5140-B438-BBC5AC250AA5}"/>
              </a:ext>
            </a:extLst>
          </p:cNvPr>
          <p:cNvSpPr/>
          <p:nvPr/>
        </p:nvSpPr>
        <p:spPr>
          <a:xfrm>
            <a:off x="4874141" y="1095975"/>
            <a:ext cx="731209" cy="731209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A81613-4E03-3E40-B860-81AC627BB5EE}"/>
              </a:ext>
            </a:extLst>
          </p:cNvPr>
          <p:cNvSpPr/>
          <p:nvPr/>
        </p:nvSpPr>
        <p:spPr>
          <a:xfrm>
            <a:off x="1068183" y="5066916"/>
            <a:ext cx="7618617" cy="8095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42D7BE-18B0-8C4F-B114-59F6BF56DF5D}"/>
              </a:ext>
            </a:extLst>
          </p:cNvPr>
          <p:cNvSpPr/>
          <p:nvPr/>
        </p:nvSpPr>
        <p:spPr>
          <a:xfrm>
            <a:off x="6264671" y="920935"/>
            <a:ext cx="2326437" cy="25080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sz="28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rd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Party APIs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C205E1-B513-0D41-ADEB-1792C47DD754}"/>
              </a:ext>
            </a:extLst>
          </p:cNvPr>
          <p:cNvSpPr/>
          <p:nvPr/>
        </p:nvSpPr>
        <p:spPr>
          <a:xfrm>
            <a:off x="1150947" y="920935"/>
            <a:ext cx="5006839" cy="2508065"/>
          </a:xfrm>
          <a:prstGeom prst="rect">
            <a:avLst/>
          </a:prstGeom>
          <a:noFill/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 Products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C3F7FE-7547-F249-A89E-6C4304D83936}"/>
              </a:ext>
            </a:extLst>
          </p:cNvPr>
          <p:cNvSpPr/>
          <p:nvPr/>
        </p:nvSpPr>
        <p:spPr>
          <a:xfrm>
            <a:off x="6486010" y="1095974"/>
            <a:ext cx="731209" cy="73120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935D31-84B1-474C-A4C1-834894730830}"/>
              </a:ext>
            </a:extLst>
          </p:cNvPr>
          <p:cNvSpPr/>
          <p:nvPr/>
        </p:nvSpPr>
        <p:spPr>
          <a:xfrm>
            <a:off x="7676394" y="1962922"/>
            <a:ext cx="731209" cy="73120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D4FF85-C9F3-664F-ADE2-47E05590C470}"/>
              </a:ext>
            </a:extLst>
          </p:cNvPr>
          <p:cNvSpPr/>
          <p:nvPr/>
        </p:nvSpPr>
        <p:spPr>
          <a:xfrm>
            <a:off x="6606704" y="2003019"/>
            <a:ext cx="731209" cy="73120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51CB407-759C-0648-9013-EC63051F7205}"/>
              </a:ext>
            </a:extLst>
          </p:cNvPr>
          <p:cNvSpPr/>
          <p:nvPr/>
        </p:nvSpPr>
        <p:spPr>
          <a:xfrm>
            <a:off x="7463843" y="1076324"/>
            <a:ext cx="731209" cy="73120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 Rounded MT Bold" panose="020F0704030504030204" pitchFamily="34" charset="77"/>
              <a:cs typeface="Gurmukhi Sangam M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7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12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14</cp:revision>
  <dcterms:created xsi:type="dcterms:W3CDTF">2020-06-29T12:47:43Z</dcterms:created>
  <dcterms:modified xsi:type="dcterms:W3CDTF">2020-06-30T09:53:07Z</dcterms:modified>
</cp:coreProperties>
</file>