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51"/>
    <p:restoredTop sz="94660"/>
  </p:normalViewPr>
  <p:slideViewPr>
    <p:cSldViewPr snapToGrid="0" snapToObjects="1">
      <p:cViewPr varScale="1">
        <p:scale>
          <a:sx n="59" d="100"/>
          <a:sy n="59" d="100"/>
        </p:scale>
        <p:origin x="208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radarChart>
        <c:radarStyle val="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Sheet1!$A$2:$A$11</c:f>
              <c:strCache>
                <c:ptCount val="10"/>
                <c:pt idx="0">
                  <c:v>Strategy</c:v>
                </c:pt>
                <c:pt idx="1">
                  <c:v>Design</c:v>
                </c:pt>
                <c:pt idx="2">
                  <c:v>Documentation</c:v>
                </c:pt>
                <c:pt idx="3">
                  <c:v>Development</c:v>
                </c:pt>
                <c:pt idx="4">
                  <c:v>Testing</c:v>
                </c:pt>
                <c:pt idx="5">
                  <c:v>Deployment</c:v>
                </c:pt>
                <c:pt idx="6">
                  <c:v>Security</c:v>
                </c:pt>
                <c:pt idx="7">
                  <c:v>Monitoring</c:v>
                </c:pt>
                <c:pt idx="8">
                  <c:v>Discovery</c:v>
                </c:pt>
                <c:pt idx="9">
                  <c:v>Change Management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32</c:v>
                </c:pt>
                <c:pt idx="1">
                  <c:v>32</c:v>
                </c:pt>
                <c:pt idx="2">
                  <c:v>28</c:v>
                </c:pt>
                <c:pt idx="3">
                  <c:v>12</c:v>
                </c:pt>
                <c:pt idx="4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A7C-FD4E-ADA6-84225980A88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Sheet1!$A$2:$A$11</c:f>
              <c:strCache>
                <c:ptCount val="10"/>
                <c:pt idx="0">
                  <c:v>Strategy</c:v>
                </c:pt>
                <c:pt idx="1">
                  <c:v>Design</c:v>
                </c:pt>
                <c:pt idx="2">
                  <c:v>Documentation</c:v>
                </c:pt>
                <c:pt idx="3">
                  <c:v>Development</c:v>
                </c:pt>
                <c:pt idx="4">
                  <c:v>Testing</c:v>
                </c:pt>
                <c:pt idx="5">
                  <c:v>Deployment</c:v>
                </c:pt>
                <c:pt idx="6">
                  <c:v>Security</c:v>
                </c:pt>
                <c:pt idx="7">
                  <c:v>Monitoring</c:v>
                </c:pt>
                <c:pt idx="8">
                  <c:v>Discovery</c:v>
                </c:pt>
                <c:pt idx="9">
                  <c:v>Change Management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12</c:v>
                </c:pt>
                <c:pt idx="1">
                  <c:v>12</c:v>
                </c:pt>
                <c:pt idx="2">
                  <c:v>12</c:v>
                </c:pt>
                <c:pt idx="3">
                  <c:v>21</c:v>
                </c:pt>
                <c:pt idx="4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A7C-FD4E-ADA6-84225980A88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7483872"/>
        <c:axId val="136945792"/>
      </c:radarChart>
      <c:catAx>
        <c:axId val="1374838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6945792"/>
        <c:crosses val="autoZero"/>
        <c:auto val="1"/>
        <c:lblAlgn val="ctr"/>
        <c:lblOffset val="100"/>
        <c:noMultiLvlLbl val="0"/>
      </c:catAx>
      <c:valAx>
        <c:axId val="1369457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74838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radarChart>
        <c:radarStyle val="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Unit A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Sheet1!$A$2:$A$9</c:f>
              <c:strCache>
                <c:ptCount val="8"/>
                <c:pt idx="0">
                  <c:v>Variety</c:v>
                </c:pt>
                <c:pt idx="1">
                  <c:v>Vocabulary</c:v>
                </c:pt>
                <c:pt idx="2">
                  <c:v>Volume</c:v>
                </c:pt>
                <c:pt idx="3">
                  <c:v>Velocity</c:v>
                </c:pt>
                <c:pt idx="4">
                  <c:v>Vulnerability</c:v>
                </c:pt>
                <c:pt idx="5">
                  <c:v>Visibility</c:v>
                </c:pt>
                <c:pt idx="6">
                  <c:v>Versioning</c:v>
                </c:pt>
                <c:pt idx="7">
                  <c:v>Volatility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5</c:v>
                </c:pt>
                <c:pt idx="5">
                  <c:v>4</c:v>
                </c:pt>
                <c:pt idx="6">
                  <c:v>7</c:v>
                </c:pt>
                <c:pt idx="7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796-1745-B62B-6854584EB22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Unit B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Sheet1!$A$2:$A$9</c:f>
              <c:strCache>
                <c:ptCount val="8"/>
                <c:pt idx="0">
                  <c:v>Variety</c:v>
                </c:pt>
                <c:pt idx="1">
                  <c:v>Vocabulary</c:v>
                </c:pt>
                <c:pt idx="2">
                  <c:v>Volume</c:v>
                </c:pt>
                <c:pt idx="3">
                  <c:v>Velocity</c:v>
                </c:pt>
                <c:pt idx="4">
                  <c:v>Vulnerability</c:v>
                </c:pt>
                <c:pt idx="5">
                  <c:v>Visibility</c:v>
                </c:pt>
                <c:pt idx="6">
                  <c:v>Versioning</c:v>
                </c:pt>
                <c:pt idx="7">
                  <c:v>Volatility</c:v>
                </c:pt>
              </c:strCache>
            </c:strRef>
          </c:cat>
          <c:val>
            <c:numRef>
              <c:f>Sheet1!$C$2:$C$9</c:f>
              <c:numCache>
                <c:formatCode>General</c:formatCode>
                <c:ptCount val="8"/>
                <c:pt idx="0">
                  <c:v>4</c:v>
                </c:pt>
                <c:pt idx="1">
                  <c:v>5</c:v>
                </c:pt>
                <c:pt idx="2">
                  <c:v>7</c:v>
                </c:pt>
                <c:pt idx="3">
                  <c:v>9</c:v>
                </c:pt>
                <c:pt idx="4">
                  <c:v>8</c:v>
                </c:pt>
                <c:pt idx="5">
                  <c:v>5</c:v>
                </c:pt>
                <c:pt idx="6">
                  <c:v>10</c:v>
                </c:pt>
                <c:pt idx="7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796-1745-B62B-6854584EB22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Unit C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Sheet1!$A$2:$A$9</c:f>
              <c:strCache>
                <c:ptCount val="8"/>
                <c:pt idx="0">
                  <c:v>Variety</c:v>
                </c:pt>
                <c:pt idx="1">
                  <c:v>Vocabulary</c:v>
                </c:pt>
                <c:pt idx="2">
                  <c:v>Volume</c:v>
                </c:pt>
                <c:pt idx="3">
                  <c:v>Velocity</c:v>
                </c:pt>
                <c:pt idx="4">
                  <c:v>Vulnerability</c:v>
                </c:pt>
                <c:pt idx="5">
                  <c:v>Visibility</c:v>
                </c:pt>
                <c:pt idx="6">
                  <c:v>Versioning</c:v>
                </c:pt>
                <c:pt idx="7">
                  <c:v>Volatility</c:v>
                </c:pt>
              </c:strCache>
            </c:strRef>
          </c:cat>
          <c:val>
            <c:numRef>
              <c:f>Sheet1!$D$2:$D$9</c:f>
              <c:numCache>
                <c:formatCode>General</c:formatCode>
                <c:ptCount val="8"/>
                <c:pt idx="0">
                  <c:v>3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6</c:v>
                </c:pt>
                <c:pt idx="5">
                  <c:v>6</c:v>
                </c:pt>
                <c:pt idx="6">
                  <c:v>8</c:v>
                </c:pt>
                <c:pt idx="7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C38-3745-8815-D53C7E4B6856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Unit D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Sheet1!$A$2:$A$9</c:f>
              <c:strCache>
                <c:ptCount val="8"/>
                <c:pt idx="0">
                  <c:v>Variety</c:v>
                </c:pt>
                <c:pt idx="1">
                  <c:v>Vocabulary</c:v>
                </c:pt>
                <c:pt idx="2">
                  <c:v>Volume</c:v>
                </c:pt>
                <c:pt idx="3">
                  <c:v>Velocity</c:v>
                </c:pt>
                <c:pt idx="4">
                  <c:v>Vulnerability</c:v>
                </c:pt>
                <c:pt idx="5">
                  <c:v>Visibility</c:v>
                </c:pt>
                <c:pt idx="6">
                  <c:v>Versioning</c:v>
                </c:pt>
                <c:pt idx="7">
                  <c:v>Volatility</c:v>
                </c:pt>
              </c:strCache>
            </c:strRef>
          </c:cat>
          <c:val>
            <c:numRef>
              <c:f>Sheet1!$E$2:$E$9</c:f>
              <c:numCache>
                <c:formatCode>General</c:formatCode>
                <c:ptCount val="8"/>
                <c:pt idx="0">
                  <c:v>8</c:v>
                </c:pt>
                <c:pt idx="1">
                  <c:v>3</c:v>
                </c:pt>
                <c:pt idx="2">
                  <c:v>3</c:v>
                </c:pt>
                <c:pt idx="3">
                  <c:v>3</c:v>
                </c:pt>
                <c:pt idx="4">
                  <c:v>8</c:v>
                </c:pt>
                <c:pt idx="5">
                  <c:v>2</c:v>
                </c:pt>
                <c:pt idx="6">
                  <c:v>6</c:v>
                </c:pt>
                <c:pt idx="7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C38-3745-8815-D53C7E4B6856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Unit E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Sheet1!$A$2:$A$9</c:f>
              <c:strCache>
                <c:ptCount val="8"/>
                <c:pt idx="0">
                  <c:v>Variety</c:v>
                </c:pt>
                <c:pt idx="1">
                  <c:v>Vocabulary</c:v>
                </c:pt>
                <c:pt idx="2">
                  <c:v>Volume</c:v>
                </c:pt>
                <c:pt idx="3">
                  <c:v>Velocity</c:v>
                </c:pt>
                <c:pt idx="4">
                  <c:v>Vulnerability</c:v>
                </c:pt>
                <c:pt idx="5">
                  <c:v>Visibility</c:v>
                </c:pt>
                <c:pt idx="6">
                  <c:v>Versioning</c:v>
                </c:pt>
                <c:pt idx="7">
                  <c:v>Volatility</c:v>
                </c:pt>
              </c:strCache>
            </c:strRef>
          </c:cat>
          <c:val>
            <c:numRef>
              <c:f>Sheet1!$F$2:$F$9</c:f>
              <c:numCache>
                <c:formatCode>General</c:formatCode>
                <c:ptCount val="8"/>
                <c:pt idx="0">
                  <c:v>4</c:v>
                </c:pt>
                <c:pt idx="1">
                  <c:v>2</c:v>
                </c:pt>
                <c:pt idx="2">
                  <c:v>7</c:v>
                </c:pt>
                <c:pt idx="3">
                  <c:v>2</c:v>
                </c:pt>
                <c:pt idx="4">
                  <c:v>8</c:v>
                </c:pt>
                <c:pt idx="5">
                  <c:v>1</c:v>
                </c:pt>
                <c:pt idx="6">
                  <c:v>8</c:v>
                </c:pt>
                <c:pt idx="7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C38-3745-8815-D53C7E4B685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8168768"/>
        <c:axId val="138170448"/>
      </c:radarChart>
      <c:catAx>
        <c:axId val="1381687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8170448"/>
        <c:crosses val="autoZero"/>
        <c:auto val="1"/>
        <c:lblAlgn val="ctr"/>
        <c:lblOffset val="100"/>
        <c:noMultiLvlLbl val="0"/>
      </c:catAx>
      <c:valAx>
        <c:axId val="138170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81687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94C6A-D75A-E64F-B997-7743BDF332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4E8224-1F52-C746-9DEA-D55CE75F04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11D1E3-18A6-0D41-B645-461ED8930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FEAE3-4176-2B4C-A000-672E134A4749}" type="datetimeFigureOut">
              <a:rPr lang="en-US" smtClean="0"/>
              <a:t>12/9/18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9C24D4-54CC-2D48-A65F-275830301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C8DADA-C159-2F4D-80BA-6FADA5A08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E9CDB-BA15-D848-95E0-6B0CAE62F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753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D8FC2-5331-4443-82C1-59639AC92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82DD76-1EBB-874E-9CA1-9B955C7D39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B36B41-F3D5-484C-B8D1-2DB65899A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FEAE3-4176-2B4C-A000-672E134A4749}" type="datetimeFigureOut">
              <a:rPr lang="en-US" smtClean="0"/>
              <a:t>12/9/18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29123C-A8CF-1149-A331-0FD4686E9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FD4EA0-F8FD-1545-BB88-4A3C9709F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E9CDB-BA15-D848-95E0-6B0CAE62F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773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AC2205-4063-574F-8BE3-1E3E36A3D2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D51613-AFC4-8748-851C-88472E3E8F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3DDC63-99FD-C34E-A699-E30B62B25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FEAE3-4176-2B4C-A000-672E134A4749}" type="datetimeFigureOut">
              <a:rPr lang="en-US" smtClean="0"/>
              <a:t>12/9/18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925012-01DD-604A-9596-D36FDAD71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CB9ECC-702B-CE45-9D6C-C642A0BC9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E9CDB-BA15-D848-95E0-6B0CAE62F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529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231BC-7543-D64F-B4FA-B8620CB11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980466-0BF6-0445-A01F-82005EB6E3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B94DC8-B4BB-FD44-896B-AFEED54DA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FEAE3-4176-2B4C-A000-672E134A4749}" type="datetimeFigureOut">
              <a:rPr lang="en-US" smtClean="0"/>
              <a:t>12/9/18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F43C96-B7A3-3841-964F-FDB4A0F36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67F43B-9912-554C-AD4B-7BCDEDF26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E9CDB-BA15-D848-95E0-6B0CAE62F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569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FFE37-1B8C-B84B-854C-8DDB68E76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EE1500-3F0B-D94E-B163-F50A9967AC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24E114-C2FE-844E-9921-659B0044F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FEAE3-4176-2B4C-A000-672E134A4749}" type="datetimeFigureOut">
              <a:rPr lang="en-US" smtClean="0"/>
              <a:t>12/9/18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A4D7ED-9A4B-A545-A854-5AD6E91EB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DFCB47-F8EA-E842-BB6E-8D8634276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E9CDB-BA15-D848-95E0-6B0CAE62F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918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A49AD-DDED-194F-9C57-59681C9C8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269C94-274D-5748-B984-AE5153C713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12EBAE-96ED-2643-9848-7B8B9CD697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23F215-6CD6-9848-B749-33A58EE4E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FEAE3-4176-2B4C-A000-672E134A4749}" type="datetimeFigureOut">
              <a:rPr lang="en-US" smtClean="0"/>
              <a:t>12/9/18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9276A0-3B06-2942-9D00-D3C256345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4FB875-94E8-FC42-921B-60CB2AF60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E9CDB-BA15-D848-95E0-6B0CAE62F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864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9AE79-9FF4-4543-BFD6-1FC14D456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4204B7-DC57-4D44-B416-0B812488CE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F3E813-ED50-0C49-BEF4-96D56AD242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FDB909-5822-BA49-A6E2-89B7451EB0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0FBA28-27A1-074C-89EF-5AF59283A8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463A46-8A70-E545-9A79-E9C8BBE2F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FEAE3-4176-2B4C-A000-672E134A4749}" type="datetimeFigureOut">
              <a:rPr lang="en-US" smtClean="0"/>
              <a:t>12/9/18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02E2AC-BF79-4843-B7B5-C38E05D61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E2C74D-CD98-0E4F-A1FC-AE1DEFE18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E9CDB-BA15-D848-95E0-6B0CAE62F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286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8762-ACA2-724B-AE18-A047202AB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428C7A-C802-9945-A706-8C5AE9690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FEAE3-4176-2B4C-A000-672E134A4749}" type="datetimeFigureOut">
              <a:rPr lang="en-US" smtClean="0"/>
              <a:t>12/9/18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8B93BC-6BAD-9D48-9B98-B501E22F1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5D1DE6-456B-A446-B67D-B93DC6552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E9CDB-BA15-D848-95E0-6B0CAE62F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483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A6D52C-5796-1040-843D-64E8E44E5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FEAE3-4176-2B4C-A000-672E134A4749}" type="datetimeFigureOut">
              <a:rPr lang="en-US" smtClean="0"/>
              <a:t>12/9/18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0934E8-CC09-A146-9E3F-AF5D26AF8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38E62-A3A6-0C42-B0BF-0413130C4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E9CDB-BA15-D848-95E0-6B0CAE62F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329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8C2FF-844B-0240-B384-A93B6E2F1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23E76-53DF-1B4D-90A9-87F66A377F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295D3E-6E22-924B-A9BF-BBD9C79033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34CD6D-D3B3-8742-949A-42655FD71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FEAE3-4176-2B4C-A000-672E134A4749}" type="datetimeFigureOut">
              <a:rPr lang="en-US" smtClean="0"/>
              <a:t>12/9/18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4FB018-B8BF-E446-B5F5-71420CCE9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C11073-AE60-0646-9116-A978D18C8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E9CDB-BA15-D848-95E0-6B0CAE62F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675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1C75F-F17B-A94A-B766-7A5911BAD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D2AE90-2155-144B-9DC1-2FD9D08129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D280F8-A2E2-E049-8957-FB23FF82E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353202-1DFE-0E4D-B3ED-72F722E3F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FEAE3-4176-2B4C-A000-672E134A4749}" type="datetimeFigureOut">
              <a:rPr lang="en-US" smtClean="0"/>
              <a:t>12/9/18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9DC134-0DA2-F54A-BFAF-ADE09E2F9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BE75A2-BE77-6B4A-8D4C-176D49D3A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E9CDB-BA15-D848-95E0-6B0CAE62F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400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C409AB-4A20-E743-8C9D-813E3C625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FD386-0281-844A-B2AB-80BA6AFC98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1D4B68-A4D8-C845-B0FC-57C3334903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DFEAE3-4176-2B4C-A000-672E134A4749}" type="datetimeFigureOut">
              <a:rPr lang="en-US" smtClean="0"/>
              <a:t>12/9/18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FE3BBD-222A-A848-AC37-6DEA1205F5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097389-E553-9B4E-8DD4-2F27B780E1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3E9CDB-BA15-D848-95E0-6B0CAE62F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7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CA115021-1A74-EA4A-9203-E623C79D139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83036747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59583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CDC8A6C9-27B9-4546-9568-761050FB43D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47753435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4B2F95CB-603F-0341-A868-46B1EA99F300}"/>
              </a:ext>
            </a:extLst>
          </p:cNvPr>
          <p:cNvSpPr txBox="1"/>
          <p:nvPr/>
        </p:nvSpPr>
        <p:spPr>
          <a:xfrm>
            <a:off x="10363200" y="19812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3373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2578</TotalTime>
  <Words>0</Words>
  <Application>Microsoft Macintosh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Wilde, Erik</dc:creator>
  <cp:lastModifiedBy>Wilde, Erik</cp:lastModifiedBy>
  <cp:revision>6</cp:revision>
  <dcterms:created xsi:type="dcterms:W3CDTF">2018-12-08T17:13:17Z</dcterms:created>
  <dcterms:modified xsi:type="dcterms:W3CDTF">2018-12-10T12:16:41Z</dcterms:modified>
</cp:coreProperties>
</file>