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4"/>
    <p:sldMasterId id="2147483807" r:id="rId5"/>
    <p:sldMasterId id="2147483808" r:id="rId6"/>
  </p:sldMasterIdLst>
  <p:notesMasterIdLst>
    <p:notesMasterId r:id="rId12"/>
  </p:notesMasterIdLst>
  <p:sldIdLst>
    <p:sldId id="2076138804" r:id="rId7"/>
    <p:sldId id="2076138805" r:id="rId8"/>
    <p:sldId id="2076138806" r:id="rId9"/>
    <p:sldId id="2076138807" r:id="rId10"/>
    <p:sldId id="2076138808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Condensed" panose="02000000000000000000" pitchFamily="2" charset="0"/>
      <p:regular r:id="rId21"/>
      <p:bold r:id="rId22"/>
      <p:italic r:id="rId23"/>
      <p:boldItalic r:id="rId24"/>
    </p:embeddedFont>
    <p:embeddedFont>
      <p:font typeface="Roboto Medium" panose="02000000000000000000" pitchFamily="2" charset="0"/>
      <p:regular r:id="rId25"/>
      <p:italic r:id="rId26"/>
    </p:embeddedFont>
    <p:embeddedFont>
      <p:font typeface="Roboto Mono" pitchFamily="49" charset="0"/>
      <p:regular r:id="rId27"/>
      <p:bold r:id="rId28"/>
      <p:italic r:id="rId29"/>
      <p:boldItalic r:id="rId30"/>
    </p:embeddedFont>
    <p:embeddedFont>
      <p:font typeface="Roboto Slab Medium" pitchFamily="2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pos="960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pos="1920" userDrawn="1">
          <p15:clr>
            <a:srgbClr val="A4A3A4"/>
          </p15:clr>
        </p15:guide>
        <p15:guide id="5" pos="2400" userDrawn="1">
          <p15:clr>
            <a:srgbClr val="A4A3A4"/>
          </p15:clr>
        </p15:guide>
        <p15:guide id="6" pos="2880" userDrawn="1">
          <p15:clr>
            <a:srgbClr val="A4A3A4"/>
          </p15:clr>
        </p15:guide>
        <p15:guide id="7" pos="3360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10" pos="4800" userDrawn="1">
          <p15:clr>
            <a:srgbClr val="A4A3A4"/>
          </p15:clr>
        </p15:guide>
        <p15:guide id="12" pos="5760" userDrawn="1">
          <p15:clr>
            <a:srgbClr val="A4A3A4"/>
          </p15:clr>
        </p15:guide>
        <p15:guide id="13" pos="6240" userDrawn="1">
          <p15:clr>
            <a:srgbClr val="A4A3A4"/>
          </p15:clr>
        </p15:guide>
        <p15:guide id="15" pos="7200" userDrawn="1">
          <p15:clr>
            <a:srgbClr val="A4A3A4"/>
          </p15:clr>
        </p15:guide>
        <p15:guide id="16" pos="5280" userDrawn="1">
          <p15:clr>
            <a:srgbClr val="A4A3A4"/>
          </p15:clr>
        </p15:guide>
        <p15:guide id="17" orient="horz" pos="2160">
          <p15:clr>
            <a:srgbClr val="A4A3A4"/>
          </p15:clr>
        </p15:guide>
        <p15:guide id="18" orient="horz" pos="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CE3"/>
    <a:srgbClr val="F1FAEC"/>
    <a:srgbClr val="0E7234"/>
    <a:srgbClr val="FF2323"/>
    <a:srgbClr val="7F8184"/>
    <a:srgbClr val="4A4F54"/>
    <a:srgbClr val="B4B6B8"/>
    <a:srgbClr val="EBECEC"/>
    <a:srgbClr val="F3F3F3"/>
    <a:srgbClr val="2D9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9904" autoAdjust="0"/>
  </p:normalViewPr>
  <p:slideViewPr>
    <p:cSldViewPr snapToObjects="1">
      <p:cViewPr varScale="1">
        <p:scale>
          <a:sx n="91" d="100"/>
          <a:sy n="91" d="100"/>
        </p:scale>
        <p:origin x="208" y="664"/>
      </p:cViewPr>
      <p:guideLst>
        <p:guide pos="480"/>
        <p:guide pos="960"/>
        <p:guide pos="1440"/>
        <p:guide pos="1920"/>
        <p:guide pos="2400"/>
        <p:guide pos="2880"/>
        <p:guide pos="3360"/>
        <p:guide pos="3840"/>
        <p:guide pos="4800"/>
        <p:guide pos="5760"/>
        <p:guide pos="6240"/>
        <p:guide pos="7200"/>
        <p:guide pos="5280"/>
        <p:guide orient="horz" pos="2160"/>
        <p:guide orient="horz" pos="672"/>
      </p:guideLst>
    </p:cSldViewPr>
  </p:slideViewPr>
  <p:outlineViewPr>
    <p:cViewPr>
      <p:scale>
        <a:sx n="33" d="100"/>
        <a:sy n="33" d="100"/>
      </p:scale>
      <p:origin x="0" y="-198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font" Target="fonts/font12.fntdata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4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CAA1C-C530-8F4A-A59B-8A1DD3B53D6D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948DA-2198-5848-AEF6-1537C157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43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3EF111C-E231-7C41-9AAB-CB4D0A4675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1981200"/>
            <a:ext cx="7620000" cy="18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 rtl="0" fontAlgn="t">
              <a:lnSpc>
                <a:spcPts val="4800"/>
              </a:lnSpc>
              <a:defRPr sz="4000" b="0" i="0">
                <a:solidFill>
                  <a:schemeClr val="tx1"/>
                </a:solidFill>
                <a:latin typeface="+mj-lt"/>
                <a:ea typeface="Roboto Slab Medium" pitchFamily="2" charset="0"/>
              </a:defRPr>
            </a:lvl1pPr>
          </a:lstStyle>
          <a:p>
            <a:r>
              <a:rPr lang="en-US" dirty="0"/>
              <a:t>Heading in sentence </a:t>
            </a:r>
            <a:br>
              <a:rPr lang="en-US" dirty="0"/>
            </a:br>
            <a:r>
              <a:rPr lang="en-US" dirty="0"/>
              <a:t>case for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5C445-5756-0341-B763-488A2DA6D9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4114800"/>
            <a:ext cx="4572000" cy="381000"/>
          </a:xfrm>
        </p:spPr>
        <p:txBody>
          <a:bodyPr>
            <a:noAutofit/>
          </a:bodyPr>
          <a:lstStyle>
            <a:lvl1pPr>
              <a:defRPr sz="2000" b="0" i="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 dirty="0"/>
              <a:t>Subheading in sentence case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504298A-5537-4000-A347-2AA3D89A6D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373063"/>
            <a:ext cx="1143000" cy="388937"/>
          </a:xfrm>
          <a:prstGeom prst="rect">
            <a:avLst/>
          </a:prstGeom>
        </p:spPr>
      </p:pic>
      <p:sp>
        <p:nvSpPr>
          <p:cNvPr id="21" name="Freeform 20">
            <a:extLst>
              <a:ext uri="{FF2B5EF4-FFF2-40B4-BE49-F238E27FC236}">
                <a16:creationId xmlns:a16="http://schemas.microsoft.com/office/drawing/2014/main" id="{75649B51-D128-244D-BBB3-C28F590CF392}"/>
              </a:ext>
            </a:extLst>
          </p:cNvPr>
          <p:cNvSpPr/>
          <p:nvPr userDrawn="1"/>
        </p:nvSpPr>
        <p:spPr>
          <a:xfrm rot="5400000">
            <a:off x="5638030" y="287348"/>
            <a:ext cx="6894510" cy="6283371"/>
          </a:xfrm>
          <a:custGeom>
            <a:avLst/>
            <a:gdLst>
              <a:gd name="connsiteX0" fmla="*/ 0 w 6894510"/>
              <a:gd name="connsiteY0" fmla="*/ 1602151 h 6283371"/>
              <a:gd name="connsiteX1" fmla="*/ 0 w 6894510"/>
              <a:gd name="connsiteY1" fmla="*/ 38527 h 6283371"/>
              <a:gd name="connsiteX2" fmla="*/ 3840480 w 6894510"/>
              <a:gd name="connsiteY2" fmla="*/ 38527 h 6283371"/>
              <a:gd name="connsiteX3" fmla="*/ 3840479 w 6894510"/>
              <a:gd name="connsiteY3" fmla="*/ 1602151 h 6283371"/>
              <a:gd name="connsiteX4" fmla="*/ 5393616 w 6894510"/>
              <a:gd name="connsiteY4" fmla="*/ 1602151 h 6283371"/>
              <a:gd name="connsiteX5" fmla="*/ 5393616 w 6894510"/>
              <a:gd name="connsiteY5" fmla="*/ 0 h 6283371"/>
              <a:gd name="connsiteX6" fmla="*/ 6894442 w 6894510"/>
              <a:gd name="connsiteY6" fmla="*/ 0 h 6283371"/>
              <a:gd name="connsiteX7" fmla="*/ 6894442 w 6894510"/>
              <a:gd name="connsiteY7" fmla="*/ 1602151 h 6283371"/>
              <a:gd name="connsiteX8" fmla="*/ 6894444 w 6894510"/>
              <a:gd name="connsiteY8" fmla="*/ 1602151 h 6283371"/>
              <a:gd name="connsiteX9" fmla="*/ 6894444 w 6894510"/>
              <a:gd name="connsiteY9" fmla="*/ 2930571 h 6283371"/>
              <a:gd name="connsiteX10" fmla="*/ 6894510 w 6894510"/>
              <a:gd name="connsiteY10" fmla="*/ 2930571 h 6283371"/>
              <a:gd name="connsiteX11" fmla="*/ 6894510 w 6894510"/>
              <a:gd name="connsiteY11" fmla="*/ 5497496 h 6283371"/>
              <a:gd name="connsiteX12" fmla="*/ 6239123 w 6894510"/>
              <a:gd name="connsiteY12" fmla="*/ 5497496 h 6283371"/>
              <a:gd name="connsiteX13" fmla="*/ 6239123 w 6894510"/>
              <a:gd name="connsiteY13" fmla="*/ 6283371 h 6283371"/>
              <a:gd name="connsiteX14" fmla="*/ 5416163 w 6894510"/>
              <a:gd name="connsiteY14" fmla="*/ 6283371 h 6283371"/>
              <a:gd name="connsiteX15" fmla="*/ 5416163 w 6894510"/>
              <a:gd name="connsiteY15" fmla="*/ 5460411 h 6283371"/>
              <a:gd name="connsiteX16" fmla="*/ 6190422 w 6894510"/>
              <a:gd name="connsiteY16" fmla="*/ 5460411 h 6283371"/>
              <a:gd name="connsiteX17" fmla="*/ 6190422 w 6894510"/>
              <a:gd name="connsiteY17" fmla="*/ 3165775 h 6283371"/>
              <a:gd name="connsiteX18" fmla="*/ 3840479 w 6894510"/>
              <a:gd name="connsiteY18" fmla="*/ 3165775 h 6283371"/>
              <a:gd name="connsiteX19" fmla="*/ 3840479 w 6894510"/>
              <a:gd name="connsiteY19" fmla="*/ 1602151 h 628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94510" h="6283371">
                <a:moveTo>
                  <a:pt x="0" y="1602151"/>
                </a:moveTo>
                <a:lnTo>
                  <a:pt x="0" y="38527"/>
                </a:lnTo>
                <a:lnTo>
                  <a:pt x="3840480" y="38527"/>
                </a:lnTo>
                <a:lnTo>
                  <a:pt x="3840479" y="1602151"/>
                </a:lnTo>
                <a:lnTo>
                  <a:pt x="5393616" y="1602151"/>
                </a:lnTo>
                <a:lnTo>
                  <a:pt x="5393616" y="0"/>
                </a:lnTo>
                <a:lnTo>
                  <a:pt x="6894442" y="0"/>
                </a:lnTo>
                <a:lnTo>
                  <a:pt x="6894442" y="1602151"/>
                </a:lnTo>
                <a:lnTo>
                  <a:pt x="6894444" y="1602151"/>
                </a:lnTo>
                <a:lnTo>
                  <a:pt x="6894444" y="2930571"/>
                </a:lnTo>
                <a:lnTo>
                  <a:pt x="6894510" y="2930571"/>
                </a:lnTo>
                <a:lnTo>
                  <a:pt x="6894510" y="5497496"/>
                </a:lnTo>
                <a:lnTo>
                  <a:pt x="6239123" y="5497496"/>
                </a:lnTo>
                <a:lnTo>
                  <a:pt x="6239123" y="6283371"/>
                </a:lnTo>
                <a:lnTo>
                  <a:pt x="5416163" y="6283371"/>
                </a:lnTo>
                <a:lnTo>
                  <a:pt x="5416163" y="5460411"/>
                </a:lnTo>
                <a:lnTo>
                  <a:pt x="6190422" y="5460411"/>
                </a:lnTo>
                <a:lnTo>
                  <a:pt x="6190422" y="3165775"/>
                </a:lnTo>
                <a:lnTo>
                  <a:pt x="3840479" y="3165775"/>
                </a:lnTo>
                <a:lnTo>
                  <a:pt x="3840479" y="1602151"/>
                </a:lnTo>
                <a:close/>
              </a:path>
            </a:pathLst>
          </a:custGeom>
          <a:solidFill>
            <a:srgbClr val="FF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6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6E92354-2603-45EE-8BDA-0F7E1FE2BE25}"/>
              </a:ext>
            </a:extLst>
          </p:cNvPr>
          <p:cNvSpPr/>
          <p:nvPr userDrawn="1"/>
        </p:nvSpPr>
        <p:spPr>
          <a:xfrm>
            <a:off x="6096000" y="762000"/>
            <a:ext cx="6096000" cy="6096000"/>
          </a:xfrm>
          <a:custGeom>
            <a:avLst/>
            <a:gdLst>
              <a:gd name="connsiteX0" fmla="*/ 0 w 6096000"/>
              <a:gd name="connsiteY0" fmla="*/ 0 h 6096000"/>
              <a:gd name="connsiteX1" fmla="*/ 6096000 w 6096000"/>
              <a:gd name="connsiteY1" fmla="*/ 0 h 6096000"/>
              <a:gd name="connsiteX2" fmla="*/ 6096000 w 6096000"/>
              <a:gd name="connsiteY2" fmla="*/ 6096000 h 6096000"/>
              <a:gd name="connsiteX3" fmla="*/ 0 w 6096000"/>
              <a:gd name="connsiteY3" fmla="*/ 6096000 h 6096000"/>
              <a:gd name="connsiteX4" fmla="*/ 0 w 6096000"/>
              <a:gd name="connsiteY4" fmla="*/ 3672498 h 6096000"/>
              <a:gd name="connsiteX5" fmla="*/ 380999 w 6096000"/>
              <a:gd name="connsiteY5" fmla="*/ 3429002 h 6096000"/>
              <a:gd name="connsiteX6" fmla="*/ 0 w 6096000"/>
              <a:gd name="connsiteY6" fmla="*/ 3185507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3672498"/>
                </a:lnTo>
                <a:lnTo>
                  <a:pt x="380999" y="3429002"/>
                </a:lnTo>
                <a:lnTo>
                  <a:pt x="0" y="31855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8 - 1 - 1 - 1">
            <a:extLst>
              <a:ext uri="{FF2B5EF4-FFF2-40B4-BE49-F238E27FC236}">
                <a16:creationId xmlns:a16="http://schemas.microsoft.com/office/drawing/2014/main" id="{DAEDD98D-6936-4822-8582-6A6125B62B00}"/>
              </a:ext>
            </a:extLst>
          </p:cNvPr>
          <p:cNvSpPr/>
          <p:nvPr userDrawn="1"/>
        </p:nvSpPr>
        <p:spPr>
          <a:xfrm>
            <a:off x="0" y="1524000"/>
            <a:ext cx="5334000" cy="533400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6910705-3F24-41F1-B86B-1C63B7B4D651}"/>
              </a:ext>
            </a:extLst>
          </p:cNvPr>
          <p:cNvSpPr/>
          <p:nvPr userDrawn="1"/>
        </p:nvSpPr>
        <p:spPr>
          <a:xfrm rot="5400000">
            <a:off x="5206809" y="3733800"/>
            <a:ext cx="1168782" cy="9144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F3FE73-DE23-427E-80AB-8EDFAB50C0D8}"/>
              </a:ext>
            </a:extLst>
          </p:cNvPr>
          <p:cNvSpPr/>
          <p:nvPr userDrawn="1"/>
        </p:nvSpPr>
        <p:spPr>
          <a:xfrm>
            <a:off x="9906000" y="1524000"/>
            <a:ext cx="2285999" cy="2285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FFB299-BDCE-4024-9674-388FAF449595}"/>
              </a:ext>
            </a:extLst>
          </p:cNvPr>
          <p:cNvSpPr/>
          <p:nvPr userDrawn="1"/>
        </p:nvSpPr>
        <p:spPr>
          <a:xfrm>
            <a:off x="9144000" y="0"/>
            <a:ext cx="3048001" cy="2741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raphic 5">
            <a:extLst>
              <a:ext uri="{FF2B5EF4-FFF2-40B4-BE49-F238E27FC236}">
                <a16:creationId xmlns:a16="http://schemas.microsoft.com/office/drawing/2014/main" id="{B7CCC698-CC42-4CE4-9458-8FF679D8DE76}"/>
              </a:ext>
            </a:extLst>
          </p:cNvPr>
          <p:cNvSpPr/>
          <p:nvPr userDrawn="1"/>
        </p:nvSpPr>
        <p:spPr>
          <a:xfrm>
            <a:off x="6858001" y="4964520"/>
            <a:ext cx="381000" cy="1892184"/>
          </a:xfrm>
          <a:custGeom>
            <a:avLst/>
            <a:gdLst>
              <a:gd name="connsiteX0" fmla="*/ 0 w 333374"/>
              <a:gd name="connsiteY0" fmla="*/ 0 h 1000125"/>
              <a:gd name="connsiteX1" fmla="*/ 333375 w 333374"/>
              <a:gd name="connsiteY1" fmla="*/ 0 h 1000125"/>
              <a:gd name="connsiteX2" fmla="*/ 333375 w 333374"/>
              <a:gd name="connsiteY2" fmla="*/ 1000125 h 1000125"/>
              <a:gd name="connsiteX3" fmla="*/ 0 w 333374"/>
              <a:gd name="connsiteY3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374" h="1000125">
                <a:moveTo>
                  <a:pt x="0" y="0"/>
                </a:moveTo>
                <a:lnTo>
                  <a:pt x="333375" y="0"/>
                </a:lnTo>
                <a:lnTo>
                  <a:pt x="333375" y="1000125"/>
                </a:lnTo>
                <a:lnTo>
                  <a:pt x="0" y="100012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5688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10000"/>
              </a:lnSpc>
            </a:pPr>
            <a:endParaRPr lang="en-US"/>
          </a:p>
        </p:txBody>
      </p:sp>
      <p:sp>
        <p:nvSpPr>
          <p:cNvPr id="9" name="Graphic 5">
            <a:extLst>
              <a:ext uri="{FF2B5EF4-FFF2-40B4-BE49-F238E27FC236}">
                <a16:creationId xmlns:a16="http://schemas.microsoft.com/office/drawing/2014/main" id="{D8E07103-2670-4C0B-A5CD-4788CFC36CA1}"/>
              </a:ext>
            </a:extLst>
          </p:cNvPr>
          <p:cNvSpPr/>
          <p:nvPr userDrawn="1"/>
        </p:nvSpPr>
        <p:spPr>
          <a:xfrm>
            <a:off x="8381999" y="3703064"/>
            <a:ext cx="381001" cy="3153640"/>
          </a:xfrm>
          <a:custGeom>
            <a:avLst/>
            <a:gdLst>
              <a:gd name="connsiteX0" fmla="*/ 0 w 333375"/>
              <a:gd name="connsiteY0" fmla="*/ 0 h 1666875"/>
              <a:gd name="connsiteX1" fmla="*/ 333375 w 333375"/>
              <a:gd name="connsiteY1" fmla="*/ 0 h 1666875"/>
              <a:gd name="connsiteX2" fmla="*/ 333375 w 333375"/>
              <a:gd name="connsiteY2" fmla="*/ 1666875 h 1666875"/>
              <a:gd name="connsiteX3" fmla="*/ 0 w 333375"/>
              <a:gd name="connsiteY3" fmla="*/ 1666875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375" h="1666875">
                <a:moveTo>
                  <a:pt x="0" y="0"/>
                </a:moveTo>
                <a:lnTo>
                  <a:pt x="333375" y="0"/>
                </a:lnTo>
                <a:lnTo>
                  <a:pt x="333375" y="1666875"/>
                </a:lnTo>
                <a:lnTo>
                  <a:pt x="0" y="16668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5688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10000"/>
              </a:lnSpc>
            </a:pPr>
            <a:endParaRPr lang="en-US"/>
          </a:p>
        </p:txBody>
      </p:sp>
      <p:sp>
        <p:nvSpPr>
          <p:cNvPr id="10" name="Graphic 5">
            <a:extLst>
              <a:ext uri="{FF2B5EF4-FFF2-40B4-BE49-F238E27FC236}">
                <a16:creationId xmlns:a16="http://schemas.microsoft.com/office/drawing/2014/main" id="{978C6DB0-660F-463D-93C5-CE25F47EB44C}"/>
              </a:ext>
            </a:extLst>
          </p:cNvPr>
          <p:cNvSpPr/>
          <p:nvPr userDrawn="1"/>
        </p:nvSpPr>
        <p:spPr>
          <a:xfrm>
            <a:off x="9143999" y="5600889"/>
            <a:ext cx="381001" cy="1255815"/>
          </a:xfrm>
          <a:custGeom>
            <a:avLst/>
            <a:gdLst>
              <a:gd name="connsiteX0" fmla="*/ 0 w 333375"/>
              <a:gd name="connsiteY0" fmla="*/ 0 h 663769"/>
              <a:gd name="connsiteX1" fmla="*/ 333375 w 333375"/>
              <a:gd name="connsiteY1" fmla="*/ 0 h 663769"/>
              <a:gd name="connsiteX2" fmla="*/ 333375 w 333375"/>
              <a:gd name="connsiteY2" fmla="*/ 663769 h 663769"/>
              <a:gd name="connsiteX3" fmla="*/ 0 w 333375"/>
              <a:gd name="connsiteY3" fmla="*/ 663769 h 66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375" h="663769">
                <a:moveTo>
                  <a:pt x="0" y="0"/>
                </a:moveTo>
                <a:lnTo>
                  <a:pt x="333375" y="0"/>
                </a:lnTo>
                <a:lnTo>
                  <a:pt x="333375" y="663769"/>
                </a:lnTo>
                <a:lnTo>
                  <a:pt x="0" y="663769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5688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10000"/>
              </a:lnSpc>
            </a:pPr>
            <a:endParaRPr lang="en-US"/>
          </a:p>
        </p:txBody>
      </p:sp>
      <p:sp>
        <p:nvSpPr>
          <p:cNvPr id="11" name="Graphic 5">
            <a:extLst>
              <a:ext uri="{FF2B5EF4-FFF2-40B4-BE49-F238E27FC236}">
                <a16:creationId xmlns:a16="http://schemas.microsoft.com/office/drawing/2014/main" id="{E405F9E9-69F5-4F12-A003-B86260D62BEC}"/>
              </a:ext>
            </a:extLst>
          </p:cNvPr>
          <p:cNvSpPr/>
          <p:nvPr userDrawn="1"/>
        </p:nvSpPr>
        <p:spPr>
          <a:xfrm>
            <a:off x="9905999" y="3429000"/>
            <a:ext cx="381001" cy="3427704"/>
          </a:xfrm>
          <a:custGeom>
            <a:avLst/>
            <a:gdLst>
              <a:gd name="connsiteX0" fmla="*/ 0 w 333375"/>
              <a:gd name="connsiteY0" fmla="*/ 0 h 2000250"/>
              <a:gd name="connsiteX1" fmla="*/ 333375 w 333375"/>
              <a:gd name="connsiteY1" fmla="*/ 0 h 2000250"/>
              <a:gd name="connsiteX2" fmla="*/ 333375 w 333375"/>
              <a:gd name="connsiteY2" fmla="*/ 2000250 h 2000250"/>
              <a:gd name="connsiteX3" fmla="*/ 0 w 333375"/>
              <a:gd name="connsiteY3" fmla="*/ 200025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375" h="2000250">
                <a:moveTo>
                  <a:pt x="0" y="0"/>
                </a:moveTo>
                <a:lnTo>
                  <a:pt x="333375" y="0"/>
                </a:lnTo>
                <a:lnTo>
                  <a:pt x="333375" y="2000250"/>
                </a:lnTo>
                <a:lnTo>
                  <a:pt x="0" y="200025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5688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10000"/>
              </a:lnSpc>
            </a:pPr>
            <a:endParaRPr lang="en-US"/>
          </a:p>
        </p:txBody>
      </p:sp>
      <p:sp>
        <p:nvSpPr>
          <p:cNvPr id="12" name="Graphic 5">
            <a:extLst>
              <a:ext uri="{FF2B5EF4-FFF2-40B4-BE49-F238E27FC236}">
                <a16:creationId xmlns:a16="http://schemas.microsoft.com/office/drawing/2014/main" id="{3D93B685-A133-4264-B922-54A0494786AF}"/>
              </a:ext>
            </a:extLst>
          </p:cNvPr>
          <p:cNvSpPr/>
          <p:nvPr userDrawn="1"/>
        </p:nvSpPr>
        <p:spPr>
          <a:xfrm>
            <a:off x="10667999" y="2743200"/>
            <a:ext cx="381001" cy="4113504"/>
          </a:xfrm>
          <a:custGeom>
            <a:avLst/>
            <a:gdLst>
              <a:gd name="connsiteX0" fmla="*/ 0 w 333375"/>
              <a:gd name="connsiteY0" fmla="*/ 0 h 2667000"/>
              <a:gd name="connsiteX1" fmla="*/ 333375 w 333375"/>
              <a:gd name="connsiteY1" fmla="*/ 0 h 2667000"/>
              <a:gd name="connsiteX2" fmla="*/ 333375 w 333375"/>
              <a:gd name="connsiteY2" fmla="*/ 2667000 h 2667000"/>
              <a:gd name="connsiteX3" fmla="*/ 0 w 333375"/>
              <a:gd name="connsiteY3" fmla="*/ 266700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375" h="2667000">
                <a:moveTo>
                  <a:pt x="0" y="0"/>
                </a:moveTo>
                <a:lnTo>
                  <a:pt x="333375" y="0"/>
                </a:lnTo>
                <a:lnTo>
                  <a:pt x="333375" y="2667000"/>
                </a:lnTo>
                <a:lnTo>
                  <a:pt x="0" y="266700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5688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10000"/>
              </a:lnSpc>
            </a:pPr>
            <a:endParaRPr lang="en-US"/>
          </a:p>
        </p:txBody>
      </p:sp>
      <p:sp>
        <p:nvSpPr>
          <p:cNvPr id="13" name="Graphic 5">
            <a:extLst>
              <a:ext uri="{FF2B5EF4-FFF2-40B4-BE49-F238E27FC236}">
                <a16:creationId xmlns:a16="http://schemas.microsoft.com/office/drawing/2014/main" id="{A628DB5A-CFFA-4FD6-9927-0E8221A6A6DE}"/>
              </a:ext>
            </a:extLst>
          </p:cNvPr>
          <p:cNvSpPr/>
          <p:nvPr userDrawn="1"/>
        </p:nvSpPr>
        <p:spPr>
          <a:xfrm>
            <a:off x="11429999" y="4343400"/>
            <a:ext cx="381001" cy="2513304"/>
          </a:xfrm>
          <a:custGeom>
            <a:avLst/>
            <a:gdLst>
              <a:gd name="connsiteX0" fmla="*/ 0 w 333375"/>
              <a:gd name="connsiteY0" fmla="*/ 0 h 1665933"/>
              <a:gd name="connsiteX1" fmla="*/ 333375 w 333375"/>
              <a:gd name="connsiteY1" fmla="*/ 0 h 1665933"/>
              <a:gd name="connsiteX2" fmla="*/ 333375 w 333375"/>
              <a:gd name="connsiteY2" fmla="*/ 1665934 h 1665933"/>
              <a:gd name="connsiteX3" fmla="*/ 0 w 333375"/>
              <a:gd name="connsiteY3" fmla="*/ 1665934 h 166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375" h="1665933">
                <a:moveTo>
                  <a:pt x="0" y="0"/>
                </a:moveTo>
                <a:lnTo>
                  <a:pt x="333375" y="0"/>
                </a:lnTo>
                <a:lnTo>
                  <a:pt x="333375" y="1665934"/>
                </a:lnTo>
                <a:lnTo>
                  <a:pt x="0" y="1665934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5688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10000"/>
              </a:lnSpc>
            </a:pPr>
            <a:endParaRPr lang="en-US"/>
          </a:p>
        </p:txBody>
      </p:sp>
      <p:sp>
        <p:nvSpPr>
          <p:cNvPr id="14" name="Graphic 5">
            <a:extLst>
              <a:ext uri="{FF2B5EF4-FFF2-40B4-BE49-F238E27FC236}">
                <a16:creationId xmlns:a16="http://schemas.microsoft.com/office/drawing/2014/main" id="{E8B767A6-3A1E-4FCD-93AF-420B84690A1E}"/>
              </a:ext>
            </a:extLst>
          </p:cNvPr>
          <p:cNvSpPr/>
          <p:nvPr userDrawn="1"/>
        </p:nvSpPr>
        <p:spPr>
          <a:xfrm>
            <a:off x="7619999" y="3703064"/>
            <a:ext cx="381001" cy="3153640"/>
          </a:xfrm>
          <a:custGeom>
            <a:avLst/>
            <a:gdLst>
              <a:gd name="connsiteX0" fmla="*/ 0 w 333375"/>
              <a:gd name="connsiteY0" fmla="*/ 0 h 1666875"/>
              <a:gd name="connsiteX1" fmla="*/ 333375 w 333375"/>
              <a:gd name="connsiteY1" fmla="*/ 0 h 1666875"/>
              <a:gd name="connsiteX2" fmla="*/ 333375 w 333375"/>
              <a:gd name="connsiteY2" fmla="*/ 1666875 h 1666875"/>
              <a:gd name="connsiteX3" fmla="*/ 0 w 333375"/>
              <a:gd name="connsiteY3" fmla="*/ 1666875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375" h="1666875">
                <a:moveTo>
                  <a:pt x="0" y="0"/>
                </a:moveTo>
                <a:lnTo>
                  <a:pt x="333375" y="0"/>
                </a:lnTo>
                <a:lnTo>
                  <a:pt x="333375" y="1666875"/>
                </a:lnTo>
                <a:lnTo>
                  <a:pt x="0" y="16668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5688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10000"/>
              </a:lnSpc>
            </a:pPr>
            <a:endParaRPr lang="en-US"/>
          </a:p>
        </p:txBody>
      </p:sp>
      <p:sp>
        <p:nvSpPr>
          <p:cNvPr id="15" name="Graphic 5">
            <a:extLst>
              <a:ext uri="{FF2B5EF4-FFF2-40B4-BE49-F238E27FC236}">
                <a16:creationId xmlns:a16="http://schemas.microsoft.com/office/drawing/2014/main" id="{276546A0-0D3B-43D5-AE0B-3F6F19ADB9CD}"/>
              </a:ext>
            </a:extLst>
          </p:cNvPr>
          <p:cNvSpPr/>
          <p:nvPr userDrawn="1"/>
        </p:nvSpPr>
        <p:spPr>
          <a:xfrm>
            <a:off x="8112664" y="3063930"/>
            <a:ext cx="1071214" cy="3794070"/>
          </a:xfrm>
          <a:custGeom>
            <a:avLst/>
            <a:gdLst>
              <a:gd name="connsiteX0" fmla="*/ 45795 w 764002"/>
              <a:gd name="connsiteY0" fmla="*/ 1103056 h 2705975"/>
              <a:gd name="connsiteX1" fmla="*/ 16301 w 764002"/>
              <a:gd name="connsiteY1" fmla="*/ 1169261 h 2705975"/>
              <a:gd name="connsiteX2" fmla="*/ 613 w 764002"/>
              <a:gd name="connsiteY2" fmla="*/ 1200637 h 2705975"/>
              <a:gd name="connsiteX3" fmla="*/ 42030 w 764002"/>
              <a:gd name="connsiteY3" fmla="*/ 1237191 h 2705975"/>
              <a:gd name="connsiteX4" fmla="*/ 74819 w 764002"/>
              <a:gd name="connsiteY4" fmla="*/ 1256330 h 2705975"/>
              <a:gd name="connsiteX5" fmla="*/ 72465 w 764002"/>
              <a:gd name="connsiteY5" fmla="*/ 1277510 h 2705975"/>
              <a:gd name="connsiteX6" fmla="*/ 70740 w 764002"/>
              <a:gd name="connsiteY6" fmla="*/ 1326457 h 2705975"/>
              <a:gd name="connsiteX7" fmla="*/ 117804 w 764002"/>
              <a:gd name="connsiteY7" fmla="*/ 1812792 h 2705975"/>
              <a:gd name="connsiteX8" fmla="*/ 115294 w 764002"/>
              <a:gd name="connsiteY8" fmla="*/ 1819852 h 2705975"/>
              <a:gd name="connsiteX9" fmla="*/ 155770 w 764002"/>
              <a:gd name="connsiteY9" fmla="*/ 1833030 h 2705975"/>
              <a:gd name="connsiteX10" fmla="*/ 159221 w 764002"/>
              <a:gd name="connsiteY10" fmla="*/ 1834285 h 2705975"/>
              <a:gd name="connsiteX11" fmla="*/ 162830 w 764002"/>
              <a:gd name="connsiteY11" fmla="*/ 1834285 h 2705975"/>
              <a:gd name="connsiteX12" fmla="*/ 164085 w 764002"/>
              <a:gd name="connsiteY12" fmla="*/ 1857817 h 2705975"/>
              <a:gd name="connsiteX13" fmla="*/ 152005 w 764002"/>
              <a:gd name="connsiteY13" fmla="*/ 2003718 h 2705975"/>
              <a:gd name="connsiteX14" fmla="*/ 165497 w 764002"/>
              <a:gd name="connsiteY14" fmla="*/ 2160600 h 2705975"/>
              <a:gd name="connsiteX15" fmla="*/ 204717 w 764002"/>
              <a:gd name="connsiteY15" fmla="*/ 2297716 h 2705975"/>
              <a:gd name="connsiteX16" fmla="*/ 253508 w 764002"/>
              <a:gd name="connsiteY16" fmla="*/ 2458677 h 2705975"/>
              <a:gd name="connsiteX17" fmla="*/ 248330 w 764002"/>
              <a:gd name="connsiteY17" fmla="*/ 2488014 h 2705975"/>
              <a:gd name="connsiteX18" fmla="*/ 249115 w 764002"/>
              <a:gd name="connsiteY18" fmla="*/ 2510605 h 2705975"/>
              <a:gd name="connsiteX19" fmla="*/ 260410 w 764002"/>
              <a:gd name="connsiteY19" fmla="*/ 2531000 h 2705975"/>
              <a:gd name="connsiteX20" fmla="*/ 254292 w 764002"/>
              <a:gd name="connsiteY20" fmla="*/ 2548257 h 2705975"/>
              <a:gd name="connsiteX21" fmla="*/ 258841 w 764002"/>
              <a:gd name="connsiteY21" fmla="*/ 2620579 h 2705975"/>
              <a:gd name="connsiteX22" fmla="*/ 262607 w 764002"/>
              <a:gd name="connsiteY22" fmla="*/ 2649132 h 2705975"/>
              <a:gd name="connsiteX23" fmla="*/ 258841 w 764002"/>
              <a:gd name="connsiteY23" fmla="*/ 2673919 h 2705975"/>
              <a:gd name="connsiteX24" fmla="*/ 268568 w 764002"/>
              <a:gd name="connsiteY24" fmla="*/ 2703257 h 2705975"/>
              <a:gd name="connsiteX25" fmla="*/ 390623 w 764002"/>
              <a:gd name="connsiteY25" fmla="*/ 2703257 h 2705975"/>
              <a:gd name="connsiteX26" fmla="*/ 399565 w 764002"/>
              <a:gd name="connsiteY26" fmla="*/ 2688980 h 2705975"/>
              <a:gd name="connsiteX27" fmla="*/ 386073 w 764002"/>
              <a:gd name="connsiteY27" fmla="*/ 2637052 h 2705975"/>
              <a:gd name="connsiteX28" fmla="*/ 362698 w 764002"/>
              <a:gd name="connsiteY28" fmla="*/ 2554218 h 2705975"/>
              <a:gd name="connsiteX29" fmla="*/ 361913 w 764002"/>
              <a:gd name="connsiteY29" fmla="*/ 2536961 h 2705975"/>
              <a:gd name="connsiteX30" fmla="*/ 349206 w 764002"/>
              <a:gd name="connsiteY30" fmla="*/ 2511389 h 2705975"/>
              <a:gd name="connsiteX31" fmla="*/ 337910 w 764002"/>
              <a:gd name="connsiteY31" fmla="*/ 2431536 h 2705975"/>
              <a:gd name="connsiteX32" fmla="*/ 333361 w 764002"/>
              <a:gd name="connsiteY32" fmla="*/ 2149148 h 2705975"/>
              <a:gd name="connsiteX33" fmla="*/ 322065 w 764002"/>
              <a:gd name="connsiteY33" fmla="*/ 1961830 h 2705975"/>
              <a:gd name="connsiteX34" fmla="*/ 337753 w 764002"/>
              <a:gd name="connsiteY34" fmla="*/ 1865348 h 2705975"/>
              <a:gd name="connsiteX35" fmla="*/ 340263 w 764002"/>
              <a:gd name="connsiteY35" fmla="*/ 1855307 h 2705975"/>
              <a:gd name="connsiteX36" fmla="*/ 411802 w 764002"/>
              <a:gd name="connsiteY36" fmla="*/ 1862053 h 2705975"/>
              <a:gd name="connsiteX37" fmla="*/ 423568 w 764002"/>
              <a:gd name="connsiteY37" fmla="*/ 1901588 h 2705975"/>
              <a:gd name="connsiteX38" fmla="*/ 433295 w 764002"/>
              <a:gd name="connsiteY38" fmla="*/ 1961046 h 2705975"/>
              <a:gd name="connsiteX39" fmla="*/ 427333 w 764002"/>
              <a:gd name="connsiteY39" fmla="*/ 2032584 h 2705975"/>
              <a:gd name="connsiteX40" fmla="*/ 415253 w 764002"/>
              <a:gd name="connsiteY40" fmla="*/ 2143971 h 2705975"/>
              <a:gd name="connsiteX41" fmla="*/ 428118 w 764002"/>
              <a:gd name="connsiteY41" fmla="*/ 2250023 h 2705975"/>
              <a:gd name="connsiteX42" fmla="*/ 431883 w 764002"/>
              <a:gd name="connsiteY42" fmla="*/ 2417103 h 2705975"/>
              <a:gd name="connsiteX43" fmla="*/ 431883 w 764002"/>
              <a:gd name="connsiteY43" fmla="*/ 2486288 h 2705975"/>
              <a:gd name="connsiteX44" fmla="*/ 425137 w 764002"/>
              <a:gd name="connsiteY44" fmla="*/ 2508095 h 2705975"/>
              <a:gd name="connsiteX45" fmla="*/ 417607 w 764002"/>
              <a:gd name="connsiteY45" fmla="*/ 2531470 h 2705975"/>
              <a:gd name="connsiteX46" fmla="*/ 420587 w 764002"/>
              <a:gd name="connsiteY46" fmla="*/ 2596263 h 2705975"/>
              <a:gd name="connsiteX47" fmla="*/ 429530 w 764002"/>
              <a:gd name="connsiteY47" fmla="*/ 2651171 h 2705975"/>
              <a:gd name="connsiteX48" fmla="*/ 426549 w 764002"/>
              <a:gd name="connsiteY48" fmla="*/ 2692588 h 2705975"/>
              <a:gd name="connsiteX49" fmla="*/ 440041 w 764002"/>
              <a:gd name="connsiteY49" fmla="*/ 2704668 h 2705975"/>
              <a:gd name="connsiteX50" fmla="*/ 532758 w 764002"/>
              <a:gd name="connsiteY50" fmla="*/ 2700903 h 2705975"/>
              <a:gd name="connsiteX51" fmla="*/ 548446 w 764002"/>
              <a:gd name="connsiteY51" fmla="*/ 2697138 h 2705975"/>
              <a:gd name="connsiteX52" fmla="*/ 558330 w 764002"/>
              <a:gd name="connsiteY52" fmla="*/ 2668429 h 2705975"/>
              <a:gd name="connsiteX53" fmla="*/ 537151 w 764002"/>
              <a:gd name="connsiteY53" fmla="*/ 2631561 h 2705975"/>
              <a:gd name="connsiteX54" fmla="*/ 525855 w 764002"/>
              <a:gd name="connsiteY54" fmla="*/ 2541354 h 2705975"/>
              <a:gd name="connsiteX55" fmla="*/ 520678 w 764002"/>
              <a:gd name="connsiteY55" fmla="*/ 2520175 h 2705975"/>
              <a:gd name="connsiteX56" fmla="*/ 526640 w 764002"/>
              <a:gd name="connsiteY56" fmla="*/ 2494603 h 2705975"/>
              <a:gd name="connsiteX57" fmla="*/ 518325 w 764002"/>
              <a:gd name="connsiteY57" fmla="*/ 2450205 h 2705975"/>
              <a:gd name="connsiteX58" fmla="*/ 552211 w 764002"/>
              <a:gd name="connsiteY58" fmla="*/ 2320777 h 2705975"/>
              <a:gd name="connsiteX59" fmla="*/ 589863 w 764002"/>
              <a:gd name="connsiteY59" fmla="*/ 2073844 h 2705975"/>
              <a:gd name="connsiteX60" fmla="*/ 588451 w 764002"/>
              <a:gd name="connsiteY60" fmla="*/ 1941436 h 2705975"/>
              <a:gd name="connsiteX61" fmla="*/ 586883 w 764002"/>
              <a:gd name="connsiteY61" fmla="*/ 1868485 h 2705975"/>
              <a:gd name="connsiteX62" fmla="*/ 586883 w 764002"/>
              <a:gd name="connsiteY62" fmla="*/ 1868485 h 2705975"/>
              <a:gd name="connsiteX63" fmla="*/ 609944 w 764002"/>
              <a:gd name="connsiteY63" fmla="*/ 1865348 h 2705975"/>
              <a:gd name="connsiteX64" fmla="*/ 653714 w 764002"/>
              <a:gd name="connsiteY64" fmla="*/ 1701249 h 2705975"/>
              <a:gd name="connsiteX65" fmla="*/ 683993 w 764002"/>
              <a:gd name="connsiteY65" fmla="*/ 1321280 h 2705975"/>
              <a:gd name="connsiteX66" fmla="*/ 690111 w 764002"/>
              <a:gd name="connsiteY66" fmla="*/ 1310769 h 2705975"/>
              <a:gd name="connsiteX67" fmla="*/ 702662 w 764002"/>
              <a:gd name="connsiteY67" fmla="*/ 1309513 h 2705975"/>
              <a:gd name="connsiteX68" fmla="*/ 696857 w 764002"/>
              <a:gd name="connsiteY68" fmla="*/ 1309513 h 2705975"/>
              <a:gd name="connsiteX69" fmla="*/ 706270 w 764002"/>
              <a:gd name="connsiteY69" fmla="*/ 1308102 h 2705975"/>
              <a:gd name="connsiteX70" fmla="*/ 684150 w 764002"/>
              <a:gd name="connsiteY70" fmla="*/ 1070268 h 2705975"/>
              <a:gd name="connsiteX71" fmla="*/ 689170 w 764002"/>
              <a:gd name="connsiteY71" fmla="*/ 1064463 h 2705975"/>
              <a:gd name="connsiteX72" fmla="*/ 689170 w 764002"/>
              <a:gd name="connsiteY72" fmla="*/ 1064463 h 2705975"/>
              <a:gd name="connsiteX73" fmla="*/ 690739 w 764002"/>
              <a:gd name="connsiteY73" fmla="*/ 1062581 h 2705975"/>
              <a:gd name="connsiteX74" fmla="*/ 664382 w 764002"/>
              <a:gd name="connsiteY74" fmla="*/ 975040 h 2705975"/>
              <a:gd name="connsiteX75" fmla="*/ 652460 w 764002"/>
              <a:gd name="connsiteY75" fmla="*/ 919347 h 2705975"/>
              <a:gd name="connsiteX76" fmla="*/ 724155 w 764002"/>
              <a:gd name="connsiteY76" fmla="*/ 908993 h 2705975"/>
              <a:gd name="connsiteX77" fmla="*/ 749570 w 764002"/>
              <a:gd name="connsiteY77" fmla="*/ 842789 h 2705975"/>
              <a:gd name="connsiteX78" fmla="*/ 756002 w 764002"/>
              <a:gd name="connsiteY78" fmla="*/ 824433 h 2705975"/>
              <a:gd name="connsiteX79" fmla="*/ 752080 w 764002"/>
              <a:gd name="connsiteY79" fmla="*/ 779094 h 2705975"/>
              <a:gd name="connsiteX80" fmla="*/ 764003 w 764002"/>
              <a:gd name="connsiteY80" fmla="*/ 747718 h 2705975"/>
              <a:gd name="connsiteX81" fmla="*/ 737647 w 764002"/>
              <a:gd name="connsiteY81" fmla="*/ 704732 h 2705975"/>
              <a:gd name="connsiteX82" fmla="*/ 737647 w 764002"/>
              <a:gd name="connsiteY82" fmla="*/ 685592 h 2705975"/>
              <a:gd name="connsiteX83" fmla="*/ 717722 w 764002"/>
              <a:gd name="connsiteY83" fmla="*/ 659236 h 2705975"/>
              <a:gd name="connsiteX84" fmla="*/ 724939 w 764002"/>
              <a:gd name="connsiteY84" fmla="*/ 637743 h 2705975"/>
              <a:gd name="connsiteX85" fmla="*/ 716154 w 764002"/>
              <a:gd name="connsiteY85" fmla="*/ 596326 h 2705975"/>
              <a:gd name="connsiteX86" fmla="*/ 702662 w 764002"/>
              <a:gd name="connsiteY86" fmla="*/ 546908 h 2705975"/>
              <a:gd name="connsiteX87" fmla="*/ 712232 w 764002"/>
              <a:gd name="connsiteY87" fmla="*/ 522278 h 2705975"/>
              <a:gd name="connsiteX88" fmla="*/ 688229 w 764002"/>
              <a:gd name="connsiteY88" fmla="*/ 483214 h 2705975"/>
              <a:gd name="connsiteX89" fmla="*/ 603041 w 764002"/>
              <a:gd name="connsiteY89" fmla="*/ 449798 h 2705975"/>
              <a:gd name="connsiteX90" fmla="*/ 536053 w 764002"/>
              <a:gd name="connsiteY90" fmla="*/ 436934 h 2705975"/>
              <a:gd name="connsiteX91" fmla="*/ 474869 w 764002"/>
              <a:gd name="connsiteY91" fmla="*/ 389869 h 2705975"/>
              <a:gd name="connsiteX92" fmla="*/ 474869 w 764002"/>
              <a:gd name="connsiteY92" fmla="*/ 366807 h 2705975"/>
              <a:gd name="connsiteX93" fmla="*/ 509540 w 764002"/>
              <a:gd name="connsiteY93" fmla="*/ 354884 h 2705975"/>
              <a:gd name="connsiteX94" fmla="*/ 539661 w 764002"/>
              <a:gd name="connsiteY94" fmla="*/ 306721 h 2705975"/>
              <a:gd name="connsiteX95" fmla="*/ 559271 w 764002"/>
              <a:gd name="connsiteY95" fmla="*/ 262951 h 2705975"/>
              <a:gd name="connsiteX96" fmla="*/ 565233 w 764002"/>
              <a:gd name="connsiteY96" fmla="*/ 205846 h 2705975"/>
              <a:gd name="connsiteX97" fmla="*/ 574332 w 764002"/>
              <a:gd name="connsiteY97" fmla="*/ 166625 h 2705975"/>
              <a:gd name="connsiteX98" fmla="*/ 557702 w 764002"/>
              <a:gd name="connsiteY98" fmla="*/ 74849 h 2705975"/>
              <a:gd name="connsiteX99" fmla="*/ 491498 w 764002"/>
              <a:gd name="connsiteY99" fmla="*/ 13195 h 2705975"/>
              <a:gd name="connsiteX100" fmla="*/ 337597 w 764002"/>
              <a:gd name="connsiteY100" fmla="*/ 29040 h 2705975"/>
              <a:gd name="connsiteX101" fmla="*/ 289434 w 764002"/>
              <a:gd name="connsiteY101" fmla="*/ 111874 h 2705975"/>
              <a:gd name="connsiteX102" fmla="*/ 261979 w 764002"/>
              <a:gd name="connsiteY102" fmla="*/ 152820 h 2705975"/>
              <a:gd name="connsiteX103" fmla="*/ 241585 w 764002"/>
              <a:gd name="connsiteY103" fmla="*/ 190158 h 2705975"/>
              <a:gd name="connsiteX104" fmla="*/ 230760 w 764002"/>
              <a:gd name="connsiteY104" fmla="*/ 230790 h 2705975"/>
              <a:gd name="connsiteX105" fmla="*/ 212561 w 764002"/>
              <a:gd name="connsiteY105" fmla="*/ 292445 h 2705975"/>
              <a:gd name="connsiteX106" fmla="*/ 196089 w 764002"/>
              <a:gd name="connsiteY106" fmla="*/ 330097 h 2705975"/>
              <a:gd name="connsiteX107" fmla="*/ 197501 w 764002"/>
              <a:gd name="connsiteY107" fmla="*/ 375279 h 2705975"/>
              <a:gd name="connsiteX108" fmla="*/ 199854 w 764002"/>
              <a:gd name="connsiteY108" fmla="*/ 416225 h 2705975"/>
              <a:gd name="connsiteX109" fmla="*/ 190755 w 764002"/>
              <a:gd name="connsiteY109" fmla="*/ 417324 h 2705975"/>
              <a:gd name="connsiteX110" fmla="*/ 120628 w 764002"/>
              <a:gd name="connsiteY110" fmla="*/ 421403 h 2705975"/>
              <a:gd name="connsiteX111" fmla="*/ 95213 w 764002"/>
              <a:gd name="connsiteY111" fmla="*/ 432541 h 2705975"/>
              <a:gd name="connsiteX112" fmla="*/ 64935 w 764002"/>
              <a:gd name="connsiteY112" fmla="*/ 473174 h 2705975"/>
              <a:gd name="connsiteX113" fmla="*/ 76074 w 764002"/>
              <a:gd name="connsiteY113" fmla="*/ 548791 h 2705975"/>
              <a:gd name="connsiteX114" fmla="*/ 96782 w 764002"/>
              <a:gd name="connsiteY114" fmla="*/ 590992 h 2705975"/>
              <a:gd name="connsiteX115" fmla="*/ 127060 w 764002"/>
              <a:gd name="connsiteY115" fmla="*/ 647627 h 2705975"/>
              <a:gd name="connsiteX116" fmla="*/ 146043 w 764002"/>
              <a:gd name="connsiteY116" fmla="*/ 706615 h 2705975"/>
              <a:gd name="connsiteX117" fmla="*/ 159692 w 764002"/>
              <a:gd name="connsiteY117" fmla="*/ 722303 h 2705975"/>
              <a:gd name="connsiteX118" fmla="*/ 164085 w 764002"/>
              <a:gd name="connsiteY118" fmla="*/ 765132 h 2705975"/>
              <a:gd name="connsiteX119" fmla="*/ 165967 w 764002"/>
              <a:gd name="connsiteY119" fmla="*/ 772505 h 2705975"/>
              <a:gd name="connsiteX120" fmla="*/ 168477 w 764002"/>
              <a:gd name="connsiteY120" fmla="*/ 775643 h 2705975"/>
              <a:gd name="connsiteX121" fmla="*/ 168477 w 764002"/>
              <a:gd name="connsiteY121" fmla="*/ 790233 h 2705975"/>
              <a:gd name="connsiteX122" fmla="*/ 168477 w 764002"/>
              <a:gd name="connsiteY122" fmla="*/ 802156 h 2705975"/>
              <a:gd name="connsiteX123" fmla="*/ 170988 w 764002"/>
              <a:gd name="connsiteY123" fmla="*/ 806235 h 2705975"/>
              <a:gd name="connsiteX124" fmla="*/ 173341 w 764002"/>
              <a:gd name="connsiteY124" fmla="*/ 818315 h 2705975"/>
              <a:gd name="connsiteX125" fmla="*/ 172243 w 764002"/>
              <a:gd name="connsiteY125" fmla="*/ 824433 h 2705975"/>
              <a:gd name="connsiteX126" fmla="*/ 172243 w 764002"/>
              <a:gd name="connsiteY126" fmla="*/ 826002 h 2705975"/>
              <a:gd name="connsiteX127" fmla="*/ 171144 w 764002"/>
              <a:gd name="connsiteY127" fmla="*/ 828355 h 2705975"/>
              <a:gd name="connsiteX128" fmla="*/ 169575 w 764002"/>
              <a:gd name="connsiteY128" fmla="*/ 849848 h 2705975"/>
              <a:gd name="connsiteX129" fmla="*/ 166281 w 764002"/>
              <a:gd name="connsiteY129" fmla="*/ 868831 h 2705975"/>
              <a:gd name="connsiteX130" fmla="*/ 91448 w 764002"/>
              <a:gd name="connsiteY130" fmla="*/ 974099 h 2705975"/>
              <a:gd name="connsiteX131" fmla="*/ 78741 w 764002"/>
              <a:gd name="connsiteY131" fmla="*/ 990729 h 2705975"/>
              <a:gd name="connsiteX132" fmla="*/ 87526 w 764002"/>
              <a:gd name="connsiteY132" fmla="*/ 1000298 h 2705975"/>
              <a:gd name="connsiteX133" fmla="*/ 74819 w 764002"/>
              <a:gd name="connsiteY133" fmla="*/ 1030577 h 2705975"/>
              <a:gd name="connsiteX134" fmla="*/ 45795 w 764002"/>
              <a:gd name="connsiteY134" fmla="*/ 1103056 h 270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764002" h="2705975">
                <a:moveTo>
                  <a:pt x="45795" y="1103056"/>
                </a:moveTo>
                <a:cubicBezTo>
                  <a:pt x="37794" y="1119843"/>
                  <a:pt x="23518" y="1150905"/>
                  <a:pt x="16301" y="1169261"/>
                </a:cubicBezTo>
                <a:cubicBezTo>
                  <a:pt x="9085" y="1187616"/>
                  <a:pt x="-2838" y="1193107"/>
                  <a:pt x="613" y="1200637"/>
                </a:cubicBezTo>
                <a:cubicBezTo>
                  <a:pt x="11140" y="1216106"/>
                  <a:pt x="25385" y="1228672"/>
                  <a:pt x="42030" y="1237191"/>
                </a:cubicBezTo>
                <a:cubicBezTo>
                  <a:pt x="56463" y="1241270"/>
                  <a:pt x="72308" y="1243623"/>
                  <a:pt x="74819" y="1256330"/>
                </a:cubicBezTo>
                <a:cubicBezTo>
                  <a:pt x="73234" y="1263280"/>
                  <a:pt x="72450" y="1270387"/>
                  <a:pt x="72465" y="1277510"/>
                </a:cubicBezTo>
                <a:cubicBezTo>
                  <a:pt x="69877" y="1293684"/>
                  <a:pt x="69296" y="1310125"/>
                  <a:pt x="70740" y="1326457"/>
                </a:cubicBezTo>
                <a:cubicBezTo>
                  <a:pt x="70740" y="1326457"/>
                  <a:pt x="119373" y="1752706"/>
                  <a:pt x="117804" y="1812792"/>
                </a:cubicBezTo>
                <a:lnTo>
                  <a:pt x="115294" y="1819852"/>
                </a:lnTo>
                <a:cubicBezTo>
                  <a:pt x="115294" y="1819852"/>
                  <a:pt x="144945" y="1829108"/>
                  <a:pt x="155770" y="1833030"/>
                </a:cubicBezTo>
                <a:lnTo>
                  <a:pt x="159221" y="1834285"/>
                </a:lnTo>
                <a:lnTo>
                  <a:pt x="162830" y="1834285"/>
                </a:lnTo>
                <a:cubicBezTo>
                  <a:pt x="164038" y="1842066"/>
                  <a:pt x="164461" y="1849958"/>
                  <a:pt x="164085" y="1857817"/>
                </a:cubicBezTo>
                <a:cubicBezTo>
                  <a:pt x="162516" y="1878055"/>
                  <a:pt x="153417" y="1948809"/>
                  <a:pt x="152005" y="2003718"/>
                </a:cubicBezTo>
                <a:cubicBezTo>
                  <a:pt x="150514" y="2056352"/>
                  <a:pt x="155048" y="2108986"/>
                  <a:pt x="165497" y="2160600"/>
                </a:cubicBezTo>
                <a:cubicBezTo>
                  <a:pt x="173811" y="2193075"/>
                  <a:pt x="196873" y="2269006"/>
                  <a:pt x="204717" y="2297716"/>
                </a:cubicBezTo>
                <a:cubicBezTo>
                  <a:pt x="212561" y="2326425"/>
                  <a:pt x="253508" y="2439851"/>
                  <a:pt x="253508" y="2458677"/>
                </a:cubicBezTo>
                <a:cubicBezTo>
                  <a:pt x="254088" y="2468733"/>
                  <a:pt x="252315" y="2478773"/>
                  <a:pt x="248330" y="2488014"/>
                </a:cubicBezTo>
                <a:cubicBezTo>
                  <a:pt x="246213" y="2495434"/>
                  <a:pt x="246495" y="2503341"/>
                  <a:pt x="249115" y="2510605"/>
                </a:cubicBezTo>
                <a:cubicBezTo>
                  <a:pt x="251311" y="2516723"/>
                  <a:pt x="260410" y="2526293"/>
                  <a:pt x="260410" y="2531000"/>
                </a:cubicBezTo>
                <a:cubicBezTo>
                  <a:pt x="260410" y="2535706"/>
                  <a:pt x="253508" y="2535549"/>
                  <a:pt x="254292" y="2548257"/>
                </a:cubicBezTo>
                <a:cubicBezTo>
                  <a:pt x="255076" y="2560964"/>
                  <a:pt x="256645" y="2609127"/>
                  <a:pt x="258841" y="2620579"/>
                </a:cubicBezTo>
                <a:cubicBezTo>
                  <a:pt x="261038" y="2632032"/>
                  <a:pt x="261038" y="2643014"/>
                  <a:pt x="262607" y="2649132"/>
                </a:cubicBezTo>
                <a:cubicBezTo>
                  <a:pt x="264176" y="2655250"/>
                  <a:pt x="258841" y="2662624"/>
                  <a:pt x="258841" y="2673919"/>
                </a:cubicBezTo>
                <a:cubicBezTo>
                  <a:pt x="257743" y="2684634"/>
                  <a:pt x="261273" y="2695318"/>
                  <a:pt x="268568" y="2703257"/>
                </a:cubicBezTo>
                <a:cubicBezTo>
                  <a:pt x="276099" y="2709375"/>
                  <a:pt x="387485" y="2703257"/>
                  <a:pt x="390623" y="2703257"/>
                </a:cubicBezTo>
                <a:cubicBezTo>
                  <a:pt x="393760" y="2703257"/>
                  <a:pt x="399565" y="2693530"/>
                  <a:pt x="399565" y="2688980"/>
                </a:cubicBezTo>
                <a:cubicBezTo>
                  <a:pt x="396114" y="2671409"/>
                  <a:pt x="391611" y="2654074"/>
                  <a:pt x="386073" y="2637052"/>
                </a:cubicBezTo>
                <a:cubicBezTo>
                  <a:pt x="376190" y="2610068"/>
                  <a:pt x="368377" y="2582379"/>
                  <a:pt x="362698" y="2554218"/>
                </a:cubicBezTo>
                <a:cubicBezTo>
                  <a:pt x="364063" y="2548508"/>
                  <a:pt x="363780" y="2542530"/>
                  <a:pt x="361913" y="2536961"/>
                </a:cubicBezTo>
                <a:cubicBezTo>
                  <a:pt x="358493" y="2528050"/>
                  <a:pt x="354242" y="2519500"/>
                  <a:pt x="349206" y="2511389"/>
                </a:cubicBezTo>
                <a:cubicBezTo>
                  <a:pt x="342130" y="2485347"/>
                  <a:pt x="338350" y="2458520"/>
                  <a:pt x="337910" y="2431536"/>
                </a:cubicBezTo>
                <a:cubicBezTo>
                  <a:pt x="337910" y="2414279"/>
                  <a:pt x="331164" y="2180524"/>
                  <a:pt x="333361" y="2149148"/>
                </a:cubicBezTo>
                <a:cubicBezTo>
                  <a:pt x="335557" y="2117771"/>
                  <a:pt x="316731" y="2003090"/>
                  <a:pt x="322065" y="1961830"/>
                </a:cubicBezTo>
                <a:cubicBezTo>
                  <a:pt x="327399" y="1920570"/>
                  <a:pt x="333361" y="1878996"/>
                  <a:pt x="337753" y="1865348"/>
                </a:cubicBezTo>
                <a:cubicBezTo>
                  <a:pt x="338538" y="1862838"/>
                  <a:pt x="339322" y="1859229"/>
                  <a:pt x="340263" y="1855307"/>
                </a:cubicBezTo>
                <a:cubicBezTo>
                  <a:pt x="363796" y="1857817"/>
                  <a:pt x="387328" y="1860014"/>
                  <a:pt x="411802" y="1862053"/>
                </a:cubicBezTo>
                <a:cubicBezTo>
                  <a:pt x="416979" y="1878996"/>
                  <a:pt x="421999" y="1895469"/>
                  <a:pt x="423568" y="1901588"/>
                </a:cubicBezTo>
                <a:cubicBezTo>
                  <a:pt x="428776" y="1921041"/>
                  <a:pt x="432040" y="1940949"/>
                  <a:pt x="433295" y="1961046"/>
                </a:cubicBezTo>
                <a:cubicBezTo>
                  <a:pt x="433452" y="1985017"/>
                  <a:pt x="431459" y="2008958"/>
                  <a:pt x="427333" y="2032584"/>
                </a:cubicBezTo>
                <a:cubicBezTo>
                  <a:pt x="418846" y="2069091"/>
                  <a:pt x="414798" y="2106492"/>
                  <a:pt x="415253" y="2143971"/>
                </a:cubicBezTo>
                <a:cubicBezTo>
                  <a:pt x="418234" y="2167189"/>
                  <a:pt x="427333" y="2218490"/>
                  <a:pt x="428118" y="2250023"/>
                </a:cubicBezTo>
                <a:cubicBezTo>
                  <a:pt x="428902" y="2281557"/>
                  <a:pt x="433295" y="2380236"/>
                  <a:pt x="431883" y="2417103"/>
                </a:cubicBezTo>
                <a:cubicBezTo>
                  <a:pt x="430471" y="2453970"/>
                  <a:pt x="435648" y="2478758"/>
                  <a:pt x="431883" y="2486288"/>
                </a:cubicBezTo>
                <a:cubicBezTo>
                  <a:pt x="427302" y="2492626"/>
                  <a:pt x="424933" y="2500282"/>
                  <a:pt x="425137" y="2508095"/>
                </a:cubicBezTo>
                <a:cubicBezTo>
                  <a:pt x="425137" y="2517978"/>
                  <a:pt x="419018" y="2520175"/>
                  <a:pt x="417607" y="2531470"/>
                </a:cubicBezTo>
                <a:cubicBezTo>
                  <a:pt x="416540" y="2553120"/>
                  <a:pt x="417528" y="2574817"/>
                  <a:pt x="420587" y="2596263"/>
                </a:cubicBezTo>
                <a:cubicBezTo>
                  <a:pt x="423568" y="2618069"/>
                  <a:pt x="434079" y="2634699"/>
                  <a:pt x="429530" y="2651171"/>
                </a:cubicBezTo>
                <a:cubicBezTo>
                  <a:pt x="424274" y="2664334"/>
                  <a:pt x="423223" y="2678814"/>
                  <a:pt x="426549" y="2692588"/>
                </a:cubicBezTo>
                <a:cubicBezTo>
                  <a:pt x="428855" y="2698550"/>
                  <a:pt x="433875" y="2703037"/>
                  <a:pt x="440041" y="2704668"/>
                </a:cubicBezTo>
                <a:cubicBezTo>
                  <a:pt x="440041" y="2704668"/>
                  <a:pt x="528208" y="2701688"/>
                  <a:pt x="532758" y="2700903"/>
                </a:cubicBezTo>
                <a:cubicBezTo>
                  <a:pt x="537308" y="2700119"/>
                  <a:pt x="544681" y="2700903"/>
                  <a:pt x="548446" y="2697138"/>
                </a:cubicBezTo>
                <a:cubicBezTo>
                  <a:pt x="554926" y="2688980"/>
                  <a:pt x="558424" y="2678846"/>
                  <a:pt x="558330" y="2668429"/>
                </a:cubicBezTo>
                <a:cubicBezTo>
                  <a:pt x="556761" y="2658702"/>
                  <a:pt x="539504" y="2648975"/>
                  <a:pt x="537151" y="2631561"/>
                </a:cubicBezTo>
                <a:cubicBezTo>
                  <a:pt x="534798" y="2614147"/>
                  <a:pt x="528208" y="2553120"/>
                  <a:pt x="525855" y="2541354"/>
                </a:cubicBezTo>
                <a:cubicBezTo>
                  <a:pt x="523502" y="2529588"/>
                  <a:pt x="519110" y="2529274"/>
                  <a:pt x="520678" y="2520175"/>
                </a:cubicBezTo>
                <a:cubicBezTo>
                  <a:pt x="522247" y="2511076"/>
                  <a:pt x="527424" y="2505898"/>
                  <a:pt x="526640" y="2494603"/>
                </a:cubicBezTo>
                <a:cubicBezTo>
                  <a:pt x="525855" y="2483307"/>
                  <a:pt x="516129" y="2469031"/>
                  <a:pt x="518325" y="2450205"/>
                </a:cubicBezTo>
                <a:cubicBezTo>
                  <a:pt x="520521" y="2431379"/>
                  <a:pt x="544681" y="2356076"/>
                  <a:pt x="552211" y="2320777"/>
                </a:cubicBezTo>
                <a:cubicBezTo>
                  <a:pt x="559742" y="2285479"/>
                  <a:pt x="587667" y="2163895"/>
                  <a:pt x="589863" y="2073844"/>
                </a:cubicBezTo>
                <a:cubicBezTo>
                  <a:pt x="592060" y="1983794"/>
                  <a:pt x="589079" y="1982852"/>
                  <a:pt x="588451" y="1941436"/>
                </a:cubicBezTo>
                <a:cubicBezTo>
                  <a:pt x="587824" y="1900019"/>
                  <a:pt x="585314" y="1872251"/>
                  <a:pt x="586883" y="1868485"/>
                </a:cubicBezTo>
                <a:lnTo>
                  <a:pt x="586883" y="1868485"/>
                </a:lnTo>
                <a:cubicBezTo>
                  <a:pt x="594633" y="1868030"/>
                  <a:pt x="602351" y="1866979"/>
                  <a:pt x="609944" y="1865348"/>
                </a:cubicBezTo>
                <a:cubicBezTo>
                  <a:pt x="609944" y="1865348"/>
                  <a:pt x="625633" y="1815145"/>
                  <a:pt x="653714" y="1701249"/>
                </a:cubicBezTo>
                <a:cubicBezTo>
                  <a:pt x="681796" y="1587352"/>
                  <a:pt x="702348" y="1412899"/>
                  <a:pt x="683993" y="1321280"/>
                </a:cubicBezTo>
                <a:lnTo>
                  <a:pt x="690111" y="1310769"/>
                </a:lnTo>
                <a:cubicBezTo>
                  <a:pt x="694331" y="1310831"/>
                  <a:pt x="698536" y="1310408"/>
                  <a:pt x="702662" y="1309513"/>
                </a:cubicBezTo>
                <a:lnTo>
                  <a:pt x="696857" y="1309513"/>
                </a:lnTo>
                <a:lnTo>
                  <a:pt x="706270" y="1308102"/>
                </a:lnTo>
                <a:cubicBezTo>
                  <a:pt x="706270" y="1308102"/>
                  <a:pt x="691366" y="1088466"/>
                  <a:pt x="684150" y="1070268"/>
                </a:cubicBezTo>
                <a:lnTo>
                  <a:pt x="689170" y="1064463"/>
                </a:lnTo>
                <a:lnTo>
                  <a:pt x="689170" y="1064463"/>
                </a:lnTo>
                <a:lnTo>
                  <a:pt x="690739" y="1062581"/>
                </a:lnTo>
                <a:cubicBezTo>
                  <a:pt x="684024" y="1032820"/>
                  <a:pt x="675223" y="1003561"/>
                  <a:pt x="664382" y="975040"/>
                </a:cubicBezTo>
                <a:cubicBezTo>
                  <a:pt x="654028" y="955116"/>
                  <a:pt x="648694" y="920132"/>
                  <a:pt x="652460" y="919347"/>
                </a:cubicBezTo>
                <a:cubicBezTo>
                  <a:pt x="656225" y="918563"/>
                  <a:pt x="712232" y="921700"/>
                  <a:pt x="724155" y="908993"/>
                </a:cubicBezTo>
                <a:cubicBezTo>
                  <a:pt x="736078" y="896285"/>
                  <a:pt x="738745" y="872125"/>
                  <a:pt x="749570" y="842789"/>
                </a:cubicBezTo>
                <a:cubicBezTo>
                  <a:pt x="751452" y="837925"/>
                  <a:pt x="754433" y="842789"/>
                  <a:pt x="756002" y="824433"/>
                </a:cubicBezTo>
                <a:cubicBezTo>
                  <a:pt x="757571" y="806078"/>
                  <a:pt x="748001" y="784585"/>
                  <a:pt x="752080" y="779094"/>
                </a:cubicBezTo>
                <a:cubicBezTo>
                  <a:pt x="759720" y="770419"/>
                  <a:pt x="763940" y="759280"/>
                  <a:pt x="764003" y="747718"/>
                </a:cubicBezTo>
                <a:cubicBezTo>
                  <a:pt x="762434" y="733285"/>
                  <a:pt x="738431" y="719793"/>
                  <a:pt x="737647" y="704732"/>
                </a:cubicBezTo>
                <a:cubicBezTo>
                  <a:pt x="737207" y="698360"/>
                  <a:pt x="737207" y="691965"/>
                  <a:pt x="737647" y="685592"/>
                </a:cubicBezTo>
                <a:cubicBezTo>
                  <a:pt x="737647" y="679160"/>
                  <a:pt x="714585" y="671159"/>
                  <a:pt x="717722" y="659236"/>
                </a:cubicBezTo>
                <a:cubicBezTo>
                  <a:pt x="720578" y="652228"/>
                  <a:pt x="722978" y="645049"/>
                  <a:pt x="724939" y="637743"/>
                </a:cubicBezTo>
                <a:cubicBezTo>
                  <a:pt x="720750" y="624232"/>
                  <a:pt x="717816" y="610370"/>
                  <a:pt x="716154" y="596326"/>
                </a:cubicBezTo>
                <a:cubicBezTo>
                  <a:pt x="714146" y="579275"/>
                  <a:pt x="709596" y="562619"/>
                  <a:pt x="702662" y="546908"/>
                </a:cubicBezTo>
                <a:cubicBezTo>
                  <a:pt x="701093" y="540633"/>
                  <a:pt x="716938" y="537339"/>
                  <a:pt x="712232" y="522278"/>
                </a:cubicBezTo>
                <a:cubicBezTo>
                  <a:pt x="707525" y="507217"/>
                  <a:pt x="707368" y="490901"/>
                  <a:pt x="688229" y="483214"/>
                </a:cubicBezTo>
                <a:cubicBezTo>
                  <a:pt x="669089" y="475527"/>
                  <a:pt x="615749" y="449014"/>
                  <a:pt x="603041" y="449798"/>
                </a:cubicBezTo>
                <a:cubicBezTo>
                  <a:pt x="590334" y="450583"/>
                  <a:pt x="545622" y="449798"/>
                  <a:pt x="536053" y="436934"/>
                </a:cubicBezTo>
                <a:cubicBezTo>
                  <a:pt x="518529" y="417829"/>
                  <a:pt x="497836" y="401905"/>
                  <a:pt x="474869" y="389869"/>
                </a:cubicBezTo>
                <a:cubicBezTo>
                  <a:pt x="473457" y="386104"/>
                  <a:pt x="469064" y="373240"/>
                  <a:pt x="474869" y="366807"/>
                </a:cubicBezTo>
                <a:cubicBezTo>
                  <a:pt x="480673" y="360375"/>
                  <a:pt x="499028" y="365396"/>
                  <a:pt x="509540" y="354884"/>
                </a:cubicBezTo>
                <a:cubicBezTo>
                  <a:pt x="521039" y="339791"/>
                  <a:pt x="531127" y="323668"/>
                  <a:pt x="539661" y="306721"/>
                </a:cubicBezTo>
                <a:cubicBezTo>
                  <a:pt x="547835" y="292920"/>
                  <a:pt x="554408" y="278236"/>
                  <a:pt x="559271" y="262951"/>
                </a:cubicBezTo>
                <a:cubicBezTo>
                  <a:pt x="565233" y="243498"/>
                  <a:pt x="557702" y="222319"/>
                  <a:pt x="565233" y="205846"/>
                </a:cubicBezTo>
                <a:cubicBezTo>
                  <a:pt x="572136" y="193986"/>
                  <a:pt x="575305" y="180317"/>
                  <a:pt x="574332" y="166625"/>
                </a:cubicBezTo>
                <a:cubicBezTo>
                  <a:pt x="572763" y="153134"/>
                  <a:pt x="569782" y="95872"/>
                  <a:pt x="557702" y="74849"/>
                </a:cubicBezTo>
                <a:cubicBezTo>
                  <a:pt x="545622" y="53827"/>
                  <a:pt x="545622" y="43473"/>
                  <a:pt x="491498" y="13195"/>
                </a:cubicBezTo>
                <a:cubicBezTo>
                  <a:pt x="440982" y="-8946"/>
                  <a:pt x="382543" y="-2930"/>
                  <a:pt x="337597" y="29040"/>
                </a:cubicBezTo>
                <a:cubicBezTo>
                  <a:pt x="287865" y="68260"/>
                  <a:pt x="287865" y="96813"/>
                  <a:pt x="289434" y="111874"/>
                </a:cubicBezTo>
                <a:cubicBezTo>
                  <a:pt x="289434" y="111874"/>
                  <a:pt x="273745" y="134778"/>
                  <a:pt x="261979" y="152820"/>
                </a:cubicBezTo>
                <a:cubicBezTo>
                  <a:pt x="249068" y="160793"/>
                  <a:pt x="241318" y="174984"/>
                  <a:pt x="241585" y="190158"/>
                </a:cubicBezTo>
                <a:cubicBezTo>
                  <a:pt x="236203" y="203163"/>
                  <a:pt x="232548" y="216828"/>
                  <a:pt x="230760" y="230790"/>
                </a:cubicBezTo>
                <a:cubicBezTo>
                  <a:pt x="226712" y="251883"/>
                  <a:pt x="220609" y="272532"/>
                  <a:pt x="212561" y="292445"/>
                </a:cubicBezTo>
                <a:cubicBezTo>
                  <a:pt x="206600" y="312055"/>
                  <a:pt x="197657" y="310487"/>
                  <a:pt x="196089" y="330097"/>
                </a:cubicBezTo>
                <a:cubicBezTo>
                  <a:pt x="192025" y="344960"/>
                  <a:pt x="192527" y="360698"/>
                  <a:pt x="197501" y="375279"/>
                </a:cubicBezTo>
                <a:cubicBezTo>
                  <a:pt x="201642" y="388526"/>
                  <a:pt x="202442" y="402591"/>
                  <a:pt x="199854" y="416225"/>
                </a:cubicBezTo>
                <a:cubicBezTo>
                  <a:pt x="196857" y="416832"/>
                  <a:pt x="193814" y="417200"/>
                  <a:pt x="190755" y="417324"/>
                </a:cubicBezTo>
                <a:cubicBezTo>
                  <a:pt x="161261" y="419049"/>
                  <a:pt x="130982" y="414970"/>
                  <a:pt x="120628" y="421403"/>
                </a:cubicBezTo>
                <a:cubicBezTo>
                  <a:pt x="112423" y="425707"/>
                  <a:pt x="103936" y="429429"/>
                  <a:pt x="95213" y="432541"/>
                </a:cubicBezTo>
                <a:cubicBezTo>
                  <a:pt x="80168" y="441573"/>
                  <a:pt x="69281" y="456172"/>
                  <a:pt x="64935" y="473174"/>
                </a:cubicBezTo>
                <a:cubicBezTo>
                  <a:pt x="62425" y="491529"/>
                  <a:pt x="64935" y="540006"/>
                  <a:pt x="76074" y="548791"/>
                </a:cubicBezTo>
                <a:cubicBezTo>
                  <a:pt x="87212" y="557576"/>
                  <a:pt x="89566" y="576716"/>
                  <a:pt x="96782" y="590992"/>
                </a:cubicBezTo>
                <a:cubicBezTo>
                  <a:pt x="105332" y="610653"/>
                  <a:pt x="115467" y="629592"/>
                  <a:pt x="127060" y="647627"/>
                </a:cubicBezTo>
                <a:cubicBezTo>
                  <a:pt x="135689" y="657981"/>
                  <a:pt x="135689" y="693750"/>
                  <a:pt x="146043" y="706615"/>
                </a:cubicBezTo>
                <a:cubicBezTo>
                  <a:pt x="156397" y="719479"/>
                  <a:pt x="159692" y="722303"/>
                  <a:pt x="159692" y="722303"/>
                </a:cubicBezTo>
                <a:cubicBezTo>
                  <a:pt x="158468" y="736736"/>
                  <a:pt x="159959" y="751248"/>
                  <a:pt x="164085" y="765132"/>
                </a:cubicBezTo>
                <a:cubicBezTo>
                  <a:pt x="163567" y="767752"/>
                  <a:pt x="164257" y="770466"/>
                  <a:pt x="165967" y="772505"/>
                </a:cubicBezTo>
                <a:lnTo>
                  <a:pt x="168477" y="775643"/>
                </a:lnTo>
                <a:cubicBezTo>
                  <a:pt x="169183" y="780475"/>
                  <a:pt x="169183" y="785401"/>
                  <a:pt x="168477" y="790233"/>
                </a:cubicBezTo>
                <a:cubicBezTo>
                  <a:pt x="166344" y="793920"/>
                  <a:pt x="166344" y="798469"/>
                  <a:pt x="168477" y="802156"/>
                </a:cubicBezTo>
                <a:cubicBezTo>
                  <a:pt x="169419" y="803882"/>
                  <a:pt x="170360" y="805137"/>
                  <a:pt x="170988" y="806235"/>
                </a:cubicBezTo>
                <a:cubicBezTo>
                  <a:pt x="172211" y="810173"/>
                  <a:pt x="172995" y="814220"/>
                  <a:pt x="173341" y="818315"/>
                </a:cubicBezTo>
                <a:cubicBezTo>
                  <a:pt x="172807" y="820323"/>
                  <a:pt x="172431" y="822362"/>
                  <a:pt x="172243" y="824433"/>
                </a:cubicBezTo>
                <a:lnTo>
                  <a:pt x="172243" y="826002"/>
                </a:lnTo>
                <a:cubicBezTo>
                  <a:pt x="171944" y="826818"/>
                  <a:pt x="171568" y="827602"/>
                  <a:pt x="171144" y="828355"/>
                </a:cubicBezTo>
                <a:cubicBezTo>
                  <a:pt x="166704" y="834693"/>
                  <a:pt x="166108" y="842945"/>
                  <a:pt x="169575" y="849848"/>
                </a:cubicBezTo>
                <a:cubicBezTo>
                  <a:pt x="173497" y="855339"/>
                  <a:pt x="172713" y="858477"/>
                  <a:pt x="166281" y="868831"/>
                </a:cubicBezTo>
                <a:cubicBezTo>
                  <a:pt x="159849" y="879185"/>
                  <a:pt x="100234" y="955744"/>
                  <a:pt x="91448" y="974099"/>
                </a:cubicBezTo>
                <a:cubicBezTo>
                  <a:pt x="82663" y="992454"/>
                  <a:pt x="79525" y="986022"/>
                  <a:pt x="78741" y="990729"/>
                </a:cubicBezTo>
                <a:cubicBezTo>
                  <a:pt x="77956" y="995435"/>
                  <a:pt x="85173" y="998730"/>
                  <a:pt x="87526" y="1000298"/>
                </a:cubicBezTo>
                <a:cubicBezTo>
                  <a:pt x="89879" y="1001867"/>
                  <a:pt x="77956" y="1017085"/>
                  <a:pt x="74819" y="1030577"/>
                </a:cubicBezTo>
                <a:cubicBezTo>
                  <a:pt x="66645" y="1055317"/>
                  <a:pt x="56965" y="1079524"/>
                  <a:pt x="45795" y="1103056"/>
                </a:cubicBezTo>
                <a:close/>
              </a:path>
            </a:pathLst>
          </a:custGeom>
          <a:solidFill>
            <a:schemeClr val="accent4"/>
          </a:solidFill>
          <a:ln w="15688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10000"/>
              </a:lnSpc>
            </a:pPr>
            <a:endParaRPr lang="en-US"/>
          </a:p>
        </p:txBody>
      </p:sp>
      <p:sp>
        <p:nvSpPr>
          <p:cNvPr id="16" name="Graphic 5">
            <a:extLst>
              <a:ext uri="{FF2B5EF4-FFF2-40B4-BE49-F238E27FC236}">
                <a16:creationId xmlns:a16="http://schemas.microsoft.com/office/drawing/2014/main" id="{ADBCD9A0-53D5-4B5E-98EA-7F6A9E750F56}"/>
              </a:ext>
            </a:extLst>
          </p:cNvPr>
          <p:cNvSpPr/>
          <p:nvPr userDrawn="1"/>
        </p:nvSpPr>
        <p:spPr>
          <a:xfrm>
            <a:off x="8928689" y="2961448"/>
            <a:ext cx="1438600" cy="3895256"/>
          </a:xfrm>
          <a:custGeom>
            <a:avLst/>
            <a:gdLst>
              <a:gd name="connsiteX0" fmla="*/ 619236 w 1026026"/>
              <a:gd name="connsiteY0" fmla="*/ 592074 h 2778142"/>
              <a:gd name="connsiteX1" fmla="*/ 610451 w 1026026"/>
              <a:gd name="connsiteY1" fmla="*/ 643688 h 2778142"/>
              <a:gd name="connsiteX2" fmla="*/ 598528 w 1026026"/>
              <a:gd name="connsiteY2" fmla="*/ 723855 h 2778142"/>
              <a:gd name="connsiteX3" fmla="*/ 579545 w 1026026"/>
              <a:gd name="connsiteY3" fmla="*/ 788961 h 2778142"/>
              <a:gd name="connsiteX4" fmla="*/ 572015 w 1026026"/>
              <a:gd name="connsiteY4" fmla="*/ 818769 h 2778142"/>
              <a:gd name="connsiteX5" fmla="*/ 536402 w 1026026"/>
              <a:gd name="connsiteY5" fmla="*/ 903015 h 2778142"/>
              <a:gd name="connsiteX6" fmla="*/ 531068 w 1026026"/>
              <a:gd name="connsiteY6" fmla="*/ 917291 h 2778142"/>
              <a:gd name="connsiteX7" fmla="*/ 499692 w 1026026"/>
              <a:gd name="connsiteY7" fmla="*/ 916036 h 2778142"/>
              <a:gd name="connsiteX8" fmla="*/ 481807 w 1026026"/>
              <a:gd name="connsiteY8" fmla="*/ 916036 h 2778142"/>
              <a:gd name="connsiteX9" fmla="*/ 462197 w 1026026"/>
              <a:gd name="connsiteY9" fmla="*/ 910702 h 2778142"/>
              <a:gd name="connsiteX10" fmla="*/ 402739 w 1026026"/>
              <a:gd name="connsiteY10" fmla="*/ 882149 h 2778142"/>
              <a:gd name="connsiteX11" fmla="*/ 394738 w 1026026"/>
              <a:gd name="connsiteY11" fmla="*/ 850773 h 2778142"/>
              <a:gd name="connsiteX12" fmla="*/ 378108 w 1026026"/>
              <a:gd name="connsiteY12" fmla="*/ 811866 h 2778142"/>
              <a:gd name="connsiteX13" fmla="*/ 350340 w 1026026"/>
              <a:gd name="connsiteY13" fmla="*/ 800884 h 2778142"/>
              <a:gd name="connsiteX14" fmla="*/ 339201 w 1026026"/>
              <a:gd name="connsiteY14" fmla="*/ 813749 h 2778142"/>
              <a:gd name="connsiteX15" fmla="*/ 295588 w 1026026"/>
              <a:gd name="connsiteY15" fmla="*/ 709579 h 2778142"/>
              <a:gd name="connsiteX16" fmla="*/ 281312 w 1026026"/>
              <a:gd name="connsiteY16" fmla="*/ 701578 h 2778142"/>
              <a:gd name="connsiteX17" fmla="*/ 1904 w 1026026"/>
              <a:gd name="connsiteY17" fmla="*/ 769822 h 2778142"/>
              <a:gd name="connsiteX18" fmla="*/ 1120 w 1026026"/>
              <a:gd name="connsiteY18" fmla="*/ 777823 h 2778142"/>
              <a:gd name="connsiteX19" fmla="*/ 116271 w 1026026"/>
              <a:gd name="connsiteY19" fmla="*/ 1044523 h 2778142"/>
              <a:gd name="connsiteX20" fmla="*/ 131960 w 1026026"/>
              <a:gd name="connsiteY20" fmla="*/ 1048602 h 2778142"/>
              <a:gd name="connsiteX21" fmla="*/ 345320 w 1026026"/>
              <a:gd name="connsiteY21" fmla="*/ 999497 h 2778142"/>
              <a:gd name="connsiteX22" fmla="*/ 346418 w 1026026"/>
              <a:gd name="connsiteY22" fmla="*/ 999497 h 2778142"/>
              <a:gd name="connsiteX23" fmla="*/ 339986 w 1026026"/>
              <a:gd name="connsiteY23" fmla="*/ 1051269 h 2778142"/>
              <a:gd name="connsiteX24" fmla="*/ 342966 w 1026026"/>
              <a:gd name="connsiteY24" fmla="*/ 1058328 h 2778142"/>
              <a:gd name="connsiteX25" fmla="*/ 345947 w 1026026"/>
              <a:gd name="connsiteY25" fmla="*/ 1064290 h 2778142"/>
              <a:gd name="connsiteX26" fmla="*/ 418584 w 1026026"/>
              <a:gd name="connsiteY26" fmla="*/ 1073703 h 2778142"/>
              <a:gd name="connsiteX27" fmla="*/ 407822 w 1026026"/>
              <a:gd name="connsiteY27" fmla="*/ 1084904 h 2778142"/>
              <a:gd name="connsiteX28" fmla="*/ 408073 w 1026026"/>
              <a:gd name="connsiteY28" fmla="*/ 1087038 h 2778142"/>
              <a:gd name="connsiteX29" fmla="*/ 412152 w 1026026"/>
              <a:gd name="connsiteY29" fmla="*/ 1103824 h 2778142"/>
              <a:gd name="connsiteX30" fmla="*/ 410426 w 1026026"/>
              <a:gd name="connsiteY30" fmla="*/ 1118101 h 2778142"/>
              <a:gd name="connsiteX31" fmla="*/ 413720 w 1026026"/>
              <a:gd name="connsiteY31" fmla="*/ 1130024 h 2778142"/>
              <a:gd name="connsiteX32" fmla="*/ 432703 w 1026026"/>
              <a:gd name="connsiteY32" fmla="*/ 1146653 h 2778142"/>
              <a:gd name="connsiteX33" fmla="*/ 452627 w 1026026"/>
              <a:gd name="connsiteY33" fmla="*/ 1150575 h 2778142"/>
              <a:gd name="connsiteX34" fmla="*/ 468315 w 1026026"/>
              <a:gd name="connsiteY34" fmla="*/ 1140221 h 2778142"/>
              <a:gd name="connsiteX35" fmla="*/ 475375 w 1026026"/>
              <a:gd name="connsiteY35" fmla="*/ 1134730 h 2778142"/>
              <a:gd name="connsiteX36" fmla="*/ 485729 w 1026026"/>
              <a:gd name="connsiteY36" fmla="*/ 1127514 h 2778142"/>
              <a:gd name="connsiteX37" fmla="*/ 491063 w 1026026"/>
              <a:gd name="connsiteY37" fmla="*/ 1119826 h 2778142"/>
              <a:gd name="connsiteX38" fmla="*/ 477728 w 1026026"/>
              <a:gd name="connsiteY38" fmla="*/ 1181481 h 2778142"/>
              <a:gd name="connsiteX39" fmla="*/ 454039 w 1026026"/>
              <a:gd name="connsiteY39" fmla="*/ 1239528 h 2778142"/>
              <a:gd name="connsiteX40" fmla="*/ 454039 w 1026026"/>
              <a:gd name="connsiteY40" fmla="*/ 1283925 h 2778142"/>
              <a:gd name="connsiteX41" fmla="*/ 448548 w 1026026"/>
              <a:gd name="connsiteY41" fmla="*/ 1302908 h 2778142"/>
              <a:gd name="connsiteX42" fmla="*/ 405719 w 1026026"/>
              <a:gd name="connsiteY42" fmla="*/ 1526152 h 2778142"/>
              <a:gd name="connsiteX43" fmla="*/ 534206 w 1026026"/>
              <a:gd name="connsiteY43" fmla="*/ 1571804 h 2778142"/>
              <a:gd name="connsiteX44" fmla="*/ 538442 w 1026026"/>
              <a:gd name="connsiteY44" fmla="*/ 1572589 h 2778142"/>
              <a:gd name="connsiteX45" fmla="*/ 561347 w 1026026"/>
              <a:gd name="connsiteY45" fmla="*/ 1737786 h 2778142"/>
              <a:gd name="connsiteX46" fmla="*/ 572485 w 1026026"/>
              <a:gd name="connsiteY46" fmla="*/ 1896551 h 2778142"/>
              <a:gd name="connsiteX47" fmla="*/ 601038 w 1026026"/>
              <a:gd name="connsiteY47" fmla="*/ 2257380 h 2778142"/>
              <a:gd name="connsiteX48" fmla="*/ 639160 w 1026026"/>
              <a:gd name="connsiteY48" fmla="*/ 2447836 h 2778142"/>
              <a:gd name="connsiteX49" fmla="*/ 604332 w 1026026"/>
              <a:gd name="connsiteY49" fmla="*/ 2579617 h 2778142"/>
              <a:gd name="connsiteX50" fmla="*/ 605901 w 1026026"/>
              <a:gd name="connsiteY50" fmla="*/ 2626681 h 2778142"/>
              <a:gd name="connsiteX51" fmla="*/ 580486 w 1026026"/>
              <a:gd name="connsiteY51" fmla="*/ 2640958 h 2778142"/>
              <a:gd name="connsiteX52" fmla="*/ 570916 w 1026026"/>
              <a:gd name="connsiteY52" fmla="*/ 2680649 h 2778142"/>
              <a:gd name="connsiteX53" fmla="*/ 566210 w 1026026"/>
              <a:gd name="connsiteY53" fmla="*/ 2698063 h 2778142"/>
              <a:gd name="connsiteX54" fmla="*/ 415446 w 1026026"/>
              <a:gd name="connsiteY54" fmla="*/ 2707633 h 2778142"/>
              <a:gd name="connsiteX55" fmla="*/ 390031 w 1026026"/>
              <a:gd name="connsiteY55" fmla="*/ 2734616 h 2778142"/>
              <a:gd name="connsiteX56" fmla="*/ 383599 w 1026026"/>
              <a:gd name="connsiteY56" fmla="*/ 2747324 h 2778142"/>
              <a:gd name="connsiteX57" fmla="*/ 464550 w 1026026"/>
              <a:gd name="connsiteY57" fmla="*/ 2777445 h 2778142"/>
              <a:gd name="connsiteX58" fmla="*/ 962966 w 1026026"/>
              <a:gd name="connsiteY58" fmla="*/ 2777445 h 2778142"/>
              <a:gd name="connsiteX59" fmla="*/ 950258 w 1026026"/>
              <a:gd name="connsiteY59" fmla="*/ 2698063 h 2778142"/>
              <a:gd name="connsiteX60" fmla="*/ 958259 w 1026026"/>
              <a:gd name="connsiteY60" fmla="*/ 2671079 h 2778142"/>
              <a:gd name="connsiteX61" fmla="*/ 973947 w 1026026"/>
              <a:gd name="connsiteY61" fmla="*/ 2512471 h 2778142"/>
              <a:gd name="connsiteX62" fmla="*/ 959514 w 1026026"/>
              <a:gd name="connsiteY62" fmla="*/ 2147406 h 2778142"/>
              <a:gd name="connsiteX63" fmla="*/ 923117 w 1026026"/>
              <a:gd name="connsiteY63" fmla="*/ 1956950 h 2778142"/>
              <a:gd name="connsiteX64" fmla="*/ 904135 w 1026026"/>
              <a:gd name="connsiteY64" fmla="*/ 1731667 h 2778142"/>
              <a:gd name="connsiteX65" fmla="*/ 919823 w 1026026"/>
              <a:gd name="connsiteY65" fmla="*/ 1587179 h 2778142"/>
              <a:gd name="connsiteX66" fmla="*/ 1008618 w 1026026"/>
              <a:gd name="connsiteY66" fmla="*/ 1574471 h 2778142"/>
              <a:gd name="connsiteX67" fmla="*/ 997480 w 1026026"/>
              <a:gd name="connsiteY67" fmla="*/ 1366602 h 2778142"/>
              <a:gd name="connsiteX68" fmla="*/ 988067 w 1026026"/>
              <a:gd name="connsiteY68" fmla="*/ 1077782 h 2778142"/>
              <a:gd name="connsiteX69" fmla="*/ 1021326 w 1026026"/>
              <a:gd name="connsiteY69" fmla="*/ 723855 h 2778142"/>
              <a:gd name="connsiteX70" fmla="*/ 900840 w 1026026"/>
              <a:gd name="connsiteY70" fmla="*/ 462960 h 2778142"/>
              <a:gd name="connsiteX71" fmla="*/ 864443 w 1026026"/>
              <a:gd name="connsiteY71" fmla="*/ 401148 h 2778142"/>
              <a:gd name="connsiteX72" fmla="*/ 850324 w 1026026"/>
              <a:gd name="connsiteY72" fmla="*/ 401148 h 2778142"/>
              <a:gd name="connsiteX73" fmla="*/ 842950 w 1026026"/>
              <a:gd name="connsiteY73" fmla="*/ 383420 h 2778142"/>
              <a:gd name="connsiteX74" fmla="*/ 832753 w 1026026"/>
              <a:gd name="connsiteY74" fmla="*/ 377459 h 2778142"/>
              <a:gd name="connsiteX75" fmla="*/ 822085 w 1026026"/>
              <a:gd name="connsiteY75" fmla="*/ 381067 h 2778142"/>
              <a:gd name="connsiteX76" fmla="*/ 816751 w 1026026"/>
              <a:gd name="connsiteY76" fmla="*/ 363653 h 2778142"/>
              <a:gd name="connsiteX77" fmla="*/ 831027 w 1026026"/>
              <a:gd name="connsiteY77" fmla="*/ 347024 h 2778142"/>
              <a:gd name="connsiteX78" fmla="*/ 832283 w 1026026"/>
              <a:gd name="connsiteY78" fmla="*/ 283330 h 2778142"/>
              <a:gd name="connsiteX79" fmla="*/ 837616 w 1026026"/>
              <a:gd name="connsiteY79" fmla="*/ 277996 h 2778142"/>
              <a:gd name="connsiteX80" fmla="*/ 841695 w 1026026"/>
              <a:gd name="connsiteY80" fmla="*/ 230931 h 2778142"/>
              <a:gd name="connsiteX81" fmla="*/ 839970 w 1026026"/>
              <a:gd name="connsiteY81" fmla="*/ 153588 h 2778142"/>
              <a:gd name="connsiteX82" fmla="*/ 658457 w 1026026"/>
              <a:gd name="connsiteY82" fmla="*/ 0 h 2778142"/>
              <a:gd name="connsiteX83" fmla="*/ 602450 w 1026026"/>
              <a:gd name="connsiteY83" fmla="*/ 15688 h 2778142"/>
              <a:gd name="connsiteX84" fmla="*/ 469257 w 1026026"/>
              <a:gd name="connsiteY84" fmla="*/ 163471 h 2778142"/>
              <a:gd name="connsiteX85" fmla="*/ 472237 w 1026026"/>
              <a:gd name="connsiteY85" fmla="*/ 268583 h 2778142"/>
              <a:gd name="connsiteX86" fmla="*/ 475532 w 1026026"/>
              <a:gd name="connsiteY86" fmla="*/ 249129 h 2778142"/>
              <a:gd name="connsiteX87" fmla="*/ 482905 w 1026026"/>
              <a:gd name="connsiteY87" fmla="*/ 267955 h 2778142"/>
              <a:gd name="connsiteX88" fmla="*/ 486671 w 1026026"/>
              <a:gd name="connsiteY88" fmla="*/ 288820 h 2778142"/>
              <a:gd name="connsiteX89" fmla="*/ 496554 w 1026026"/>
              <a:gd name="connsiteY89" fmla="*/ 300116 h 2778142"/>
              <a:gd name="connsiteX90" fmla="*/ 469727 w 1026026"/>
              <a:gd name="connsiteY90" fmla="*/ 321766 h 2778142"/>
              <a:gd name="connsiteX91" fmla="*/ 494828 w 1026026"/>
              <a:gd name="connsiteY91" fmla="*/ 359261 h 2778142"/>
              <a:gd name="connsiteX92" fmla="*/ 516792 w 1026026"/>
              <a:gd name="connsiteY92" fmla="*/ 359261 h 2778142"/>
              <a:gd name="connsiteX93" fmla="*/ 522597 w 1026026"/>
              <a:gd name="connsiteY93" fmla="*/ 384989 h 2778142"/>
              <a:gd name="connsiteX94" fmla="*/ 541736 w 1026026"/>
              <a:gd name="connsiteY94" fmla="*/ 394716 h 2778142"/>
              <a:gd name="connsiteX95" fmla="*/ 556640 w 1026026"/>
              <a:gd name="connsiteY95" fmla="*/ 412601 h 2778142"/>
              <a:gd name="connsiteX96" fmla="*/ 560876 w 1026026"/>
              <a:gd name="connsiteY96" fmla="*/ 421543 h 2778142"/>
              <a:gd name="connsiteX97" fmla="*/ 568563 w 1026026"/>
              <a:gd name="connsiteY97" fmla="*/ 422798 h 2778142"/>
              <a:gd name="connsiteX98" fmla="*/ 568563 w 1026026"/>
              <a:gd name="connsiteY98" fmla="*/ 432211 h 2778142"/>
              <a:gd name="connsiteX99" fmla="*/ 579388 w 1026026"/>
              <a:gd name="connsiteY99" fmla="*/ 437074 h 2778142"/>
              <a:gd name="connsiteX100" fmla="*/ 587075 w 1026026"/>
              <a:gd name="connsiteY100" fmla="*/ 456057 h 2778142"/>
              <a:gd name="connsiteX101" fmla="*/ 601979 w 1026026"/>
              <a:gd name="connsiteY101" fmla="*/ 473314 h 2778142"/>
              <a:gd name="connsiteX102" fmla="*/ 662693 w 1026026"/>
              <a:gd name="connsiteY102" fmla="*/ 479903 h 2778142"/>
              <a:gd name="connsiteX103" fmla="*/ 666301 w 1026026"/>
              <a:gd name="connsiteY103" fmla="*/ 496533 h 2778142"/>
              <a:gd name="connsiteX104" fmla="*/ 655476 w 1026026"/>
              <a:gd name="connsiteY104" fmla="*/ 524458 h 2778142"/>
              <a:gd name="connsiteX105" fmla="*/ 643553 w 1026026"/>
              <a:gd name="connsiteY105" fmla="*/ 537636 h 2778142"/>
              <a:gd name="connsiteX106" fmla="*/ 644651 w 1026026"/>
              <a:gd name="connsiteY106" fmla="*/ 542185 h 2778142"/>
              <a:gd name="connsiteX107" fmla="*/ 631787 w 1026026"/>
              <a:gd name="connsiteY107" fmla="*/ 567914 h 2778142"/>
              <a:gd name="connsiteX108" fmla="*/ 619236 w 1026026"/>
              <a:gd name="connsiteY108" fmla="*/ 592074 h 2778142"/>
              <a:gd name="connsiteX109" fmla="*/ 653280 w 1026026"/>
              <a:gd name="connsiteY109" fmla="*/ 624705 h 2778142"/>
              <a:gd name="connsiteX110" fmla="*/ 663948 w 1026026"/>
              <a:gd name="connsiteY110" fmla="*/ 593329 h 2778142"/>
              <a:gd name="connsiteX111" fmla="*/ 651868 w 1026026"/>
              <a:gd name="connsiteY111" fmla="*/ 643845 h 2778142"/>
              <a:gd name="connsiteX112" fmla="*/ 641357 w 1026026"/>
              <a:gd name="connsiteY112" fmla="*/ 666907 h 2778142"/>
              <a:gd name="connsiteX113" fmla="*/ 653280 w 1026026"/>
              <a:gd name="connsiteY113" fmla="*/ 624705 h 2778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1026026" h="2778142">
                <a:moveTo>
                  <a:pt x="619236" y="592074"/>
                </a:moveTo>
                <a:cubicBezTo>
                  <a:pt x="615048" y="609041"/>
                  <a:pt x="612114" y="626292"/>
                  <a:pt x="610451" y="643688"/>
                </a:cubicBezTo>
                <a:cubicBezTo>
                  <a:pt x="610451" y="663455"/>
                  <a:pt x="600881" y="706441"/>
                  <a:pt x="598528" y="723855"/>
                </a:cubicBezTo>
                <a:cubicBezTo>
                  <a:pt x="596175" y="741269"/>
                  <a:pt x="581114" y="776254"/>
                  <a:pt x="579545" y="788961"/>
                </a:cubicBezTo>
                <a:cubicBezTo>
                  <a:pt x="577788" y="799065"/>
                  <a:pt x="575262" y="809042"/>
                  <a:pt x="572015" y="818769"/>
                </a:cubicBezTo>
                <a:cubicBezTo>
                  <a:pt x="555385" y="855950"/>
                  <a:pt x="541736" y="887954"/>
                  <a:pt x="536402" y="903015"/>
                </a:cubicBezTo>
                <a:lnTo>
                  <a:pt x="531068" y="917291"/>
                </a:lnTo>
                <a:cubicBezTo>
                  <a:pt x="520588" y="917652"/>
                  <a:pt x="510109" y="917228"/>
                  <a:pt x="499692" y="916036"/>
                </a:cubicBezTo>
                <a:cubicBezTo>
                  <a:pt x="493824" y="914546"/>
                  <a:pt x="487675" y="914546"/>
                  <a:pt x="481807" y="916036"/>
                </a:cubicBezTo>
                <a:cubicBezTo>
                  <a:pt x="474967" y="915707"/>
                  <a:pt x="468268" y="913887"/>
                  <a:pt x="462197" y="910702"/>
                </a:cubicBezTo>
                <a:cubicBezTo>
                  <a:pt x="459844" y="908819"/>
                  <a:pt x="407445" y="883248"/>
                  <a:pt x="402739" y="882149"/>
                </a:cubicBezTo>
                <a:cubicBezTo>
                  <a:pt x="401515" y="871372"/>
                  <a:pt x="398832" y="860813"/>
                  <a:pt x="394738" y="850773"/>
                </a:cubicBezTo>
                <a:cubicBezTo>
                  <a:pt x="389247" y="839634"/>
                  <a:pt x="382030" y="819397"/>
                  <a:pt x="378108" y="811866"/>
                </a:cubicBezTo>
                <a:cubicBezTo>
                  <a:pt x="374186" y="804336"/>
                  <a:pt x="363832" y="792099"/>
                  <a:pt x="350340" y="800884"/>
                </a:cubicBezTo>
                <a:cubicBezTo>
                  <a:pt x="345429" y="803959"/>
                  <a:pt x="341539" y="808446"/>
                  <a:pt x="339201" y="813749"/>
                </a:cubicBezTo>
                <a:cubicBezTo>
                  <a:pt x="333240" y="799316"/>
                  <a:pt x="299196" y="716011"/>
                  <a:pt x="295588" y="709579"/>
                </a:cubicBezTo>
                <a:cubicBezTo>
                  <a:pt x="292246" y="704926"/>
                  <a:pt x="287022" y="701995"/>
                  <a:pt x="281312" y="701578"/>
                </a:cubicBezTo>
                <a:cubicBezTo>
                  <a:pt x="281312" y="701578"/>
                  <a:pt x="5669" y="766057"/>
                  <a:pt x="1904" y="769822"/>
                </a:cubicBezTo>
                <a:cubicBezTo>
                  <a:pt x="-1861" y="773587"/>
                  <a:pt x="1120" y="777823"/>
                  <a:pt x="1120" y="777823"/>
                </a:cubicBezTo>
                <a:cubicBezTo>
                  <a:pt x="1120" y="777823"/>
                  <a:pt x="112349" y="1039659"/>
                  <a:pt x="116271" y="1044523"/>
                </a:cubicBezTo>
                <a:cubicBezTo>
                  <a:pt x="120194" y="1049386"/>
                  <a:pt x="131960" y="1048602"/>
                  <a:pt x="131960" y="1048602"/>
                </a:cubicBezTo>
                <a:lnTo>
                  <a:pt x="345320" y="999497"/>
                </a:lnTo>
                <a:lnTo>
                  <a:pt x="346418" y="999497"/>
                </a:lnTo>
                <a:cubicBezTo>
                  <a:pt x="341837" y="1016362"/>
                  <a:pt x="339672" y="1033792"/>
                  <a:pt x="339986" y="1051269"/>
                </a:cubicBezTo>
                <a:cubicBezTo>
                  <a:pt x="340425" y="1053810"/>
                  <a:pt x="341445" y="1056226"/>
                  <a:pt x="342966" y="1058328"/>
                </a:cubicBezTo>
                <a:cubicBezTo>
                  <a:pt x="344441" y="1060038"/>
                  <a:pt x="345461" y="1062078"/>
                  <a:pt x="345947" y="1064290"/>
                </a:cubicBezTo>
                <a:lnTo>
                  <a:pt x="418584" y="1073703"/>
                </a:lnTo>
                <a:cubicBezTo>
                  <a:pt x="412512" y="1073828"/>
                  <a:pt x="407696" y="1078833"/>
                  <a:pt x="407822" y="1084904"/>
                </a:cubicBezTo>
                <a:cubicBezTo>
                  <a:pt x="407837" y="1085610"/>
                  <a:pt x="407916" y="1086332"/>
                  <a:pt x="408073" y="1087038"/>
                </a:cubicBezTo>
                <a:cubicBezTo>
                  <a:pt x="409641" y="1093470"/>
                  <a:pt x="413720" y="1096608"/>
                  <a:pt x="412152" y="1103824"/>
                </a:cubicBezTo>
                <a:cubicBezTo>
                  <a:pt x="410583" y="1111041"/>
                  <a:pt x="408073" y="1114022"/>
                  <a:pt x="410426" y="1118101"/>
                </a:cubicBezTo>
                <a:cubicBezTo>
                  <a:pt x="412779" y="1122179"/>
                  <a:pt x="410426" y="1123591"/>
                  <a:pt x="413720" y="1130024"/>
                </a:cubicBezTo>
                <a:cubicBezTo>
                  <a:pt x="417015" y="1136456"/>
                  <a:pt x="427212" y="1141005"/>
                  <a:pt x="432703" y="1146653"/>
                </a:cubicBezTo>
                <a:cubicBezTo>
                  <a:pt x="438210" y="1151344"/>
                  <a:pt x="445756" y="1152834"/>
                  <a:pt x="452627" y="1150575"/>
                </a:cubicBezTo>
                <a:cubicBezTo>
                  <a:pt x="458887" y="1149022"/>
                  <a:pt x="464425" y="1145367"/>
                  <a:pt x="468315" y="1140221"/>
                </a:cubicBezTo>
                <a:cubicBezTo>
                  <a:pt x="469884" y="1137083"/>
                  <a:pt x="469100" y="1134730"/>
                  <a:pt x="475375" y="1134730"/>
                </a:cubicBezTo>
                <a:cubicBezTo>
                  <a:pt x="481650" y="1134730"/>
                  <a:pt x="483376" y="1131592"/>
                  <a:pt x="485729" y="1127514"/>
                </a:cubicBezTo>
                <a:cubicBezTo>
                  <a:pt x="487643" y="1125050"/>
                  <a:pt x="489416" y="1122478"/>
                  <a:pt x="491063" y="1119826"/>
                </a:cubicBezTo>
                <a:cubicBezTo>
                  <a:pt x="487800" y="1140613"/>
                  <a:pt x="483345" y="1161196"/>
                  <a:pt x="477728" y="1181481"/>
                </a:cubicBezTo>
                <a:cubicBezTo>
                  <a:pt x="470669" y="1202974"/>
                  <a:pt x="454039" y="1227604"/>
                  <a:pt x="454039" y="1239528"/>
                </a:cubicBezTo>
                <a:cubicBezTo>
                  <a:pt x="454039" y="1246744"/>
                  <a:pt x="454039" y="1268394"/>
                  <a:pt x="454039" y="1283925"/>
                </a:cubicBezTo>
                <a:cubicBezTo>
                  <a:pt x="451843" y="1291299"/>
                  <a:pt x="449960" y="1297888"/>
                  <a:pt x="448548" y="1302908"/>
                </a:cubicBezTo>
                <a:cubicBezTo>
                  <a:pt x="428797" y="1376172"/>
                  <a:pt x="414473" y="1450785"/>
                  <a:pt x="405719" y="1526152"/>
                </a:cubicBezTo>
                <a:cubicBezTo>
                  <a:pt x="446101" y="1547550"/>
                  <a:pt x="489385" y="1562925"/>
                  <a:pt x="534206" y="1571804"/>
                </a:cubicBezTo>
                <a:lnTo>
                  <a:pt x="538442" y="1572589"/>
                </a:lnTo>
                <a:cubicBezTo>
                  <a:pt x="538442" y="1572589"/>
                  <a:pt x="550365" y="1685387"/>
                  <a:pt x="561347" y="1737786"/>
                </a:cubicBezTo>
                <a:cubicBezTo>
                  <a:pt x="569112" y="1790341"/>
                  <a:pt x="572830" y="1843415"/>
                  <a:pt x="572485" y="1896551"/>
                </a:cubicBezTo>
                <a:cubicBezTo>
                  <a:pt x="574870" y="2017288"/>
                  <a:pt x="584408" y="2137773"/>
                  <a:pt x="601038" y="2257380"/>
                </a:cubicBezTo>
                <a:cubicBezTo>
                  <a:pt x="615314" y="2351510"/>
                  <a:pt x="639160" y="2425558"/>
                  <a:pt x="639160" y="2447836"/>
                </a:cubicBezTo>
                <a:cubicBezTo>
                  <a:pt x="639160" y="2470113"/>
                  <a:pt x="613745" y="2549495"/>
                  <a:pt x="604332" y="2579617"/>
                </a:cubicBezTo>
                <a:cubicBezTo>
                  <a:pt x="598261" y="2594834"/>
                  <a:pt x="598826" y="2611903"/>
                  <a:pt x="605901" y="2626681"/>
                </a:cubicBezTo>
                <a:cubicBezTo>
                  <a:pt x="605901" y="2626681"/>
                  <a:pt x="582055" y="2636251"/>
                  <a:pt x="580486" y="2640958"/>
                </a:cubicBezTo>
                <a:cubicBezTo>
                  <a:pt x="578917" y="2645664"/>
                  <a:pt x="567779" y="2671079"/>
                  <a:pt x="570916" y="2680649"/>
                </a:cubicBezTo>
                <a:cubicBezTo>
                  <a:pt x="574054" y="2690219"/>
                  <a:pt x="572485" y="2698063"/>
                  <a:pt x="566210" y="2698063"/>
                </a:cubicBezTo>
                <a:cubicBezTo>
                  <a:pt x="559935" y="2698063"/>
                  <a:pt x="450274" y="2721909"/>
                  <a:pt x="415446" y="2707633"/>
                </a:cubicBezTo>
                <a:cubicBezTo>
                  <a:pt x="415446" y="2707633"/>
                  <a:pt x="388462" y="2714065"/>
                  <a:pt x="390031" y="2734616"/>
                </a:cubicBezTo>
                <a:cubicBezTo>
                  <a:pt x="390031" y="2734616"/>
                  <a:pt x="375755" y="2742617"/>
                  <a:pt x="383599" y="2747324"/>
                </a:cubicBezTo>
                <a:cubicBezTo>
                  <a:pt x="409061" y="2761051"/>
                  <a:pt x="436311" y="2771186"/>
                  <a:pt x="464550" y="2777445"/>
                </a:cubicBezTo>
                <a:cubicBezTo>
                  <a:pt x="486828" y="2779014"/>
                  <a:pt x="962966" y="2777445"/>
                  <a:pt x="962966" y="2777445"/>
                </a:cubicBezTo>
                <a:cubicBezTo>
                  <a:pt x="962966" y="2777445"/>
                  <a:pt x="953396" y="2718771"/>
                  <a:pt x="950258" y="2698063"/>
                </a:cubicBezTo>
                <a:cubicBezTo>
                  <a:pt x="954384" y="2689575"/>
                  <a:pt x="957098" y="2680445"/>
                  <a:pt x="958259" y="2671079"/>
                </a:cubicBezTo>
                <a:cubicBezTo>
                  <a:pt x="961397" y="2652096"/>
                  <a:pt x="970810" y="2545573"/>
                  <a:pt x="973947" y="2512471"/>
                </a:cubicBezTo>
                <a:cubicBezTo>
                  <a:pt x="977085" y="2479369"/>
                  <a:pt x="964377" y="2198706"/>
                  <a:pt x="959514" y="2147406"/>
                </a:cubicBezTo>
                <a:cubicBezTo>
                  <a:pt x="954651" y="2096105"/>
                  <a:pt x="929393" y="1999779"/>
                  <a:pt x="923117" y="1956950"/>
                </a:cubicBezTo>
                <a:cubicBezTo>
                  <a:pt x="916842" y="1914122"/>
                  <a:pt x="896134" y="1768692"/>
                  <a:pt x="904135" y="1731667"/>
                </a:cubicBezTo>
                <a:cubicBezTo>
                  <a:pt x="912136" y="1694643"/>
                  <a:pt x="919823" y="1587179"/>
                  <a:pt x="919823" y="1587179"/>
                </a:cubicBezTo>
                <a:cubicBezTo>
                  <a:pt x="919823" y="1587179"/>
                  <a:pt x="995911" y="1584041"/>
                  <a:pt x="1008618" y="1574471"/>
                </a:cubicBezTo>
                <a:cubicBezTo>
                  <a:pt x="1021326" y="1564902"/>
                  <a:pt x="991204" y="1417589"/>
                  <a:pt x="997480" y="1366602"/>
                </a:cubicBezTo>
                <a:cubicBezTo>
                  <a:pt x="1003755" y="1315616"/>
                  <a:pt x="976928" y="1152301"/>
                  <a:pt x="988067" y="1077782"/>
                </a:cubicBezTo>
                <a:cubicBezTo>
                  <a:pt x="999205" y="1003263"/>
                  <a:pt x="1011756" y="765115"/>
                  <a:pt x="1021326" y="723855"/>
                </a:cubicBezTo>
                <a:cubicBezTo>
                  <a:pt x="1041971" y="619965"/>
                  <a:pt x="993322" y="514602"/>
                  <a:pt x="900840" y="462960"/>
                </a:cubicBezTo>
                <a:lnTo>
                  <a:pt x="864443" y="401148"/>
                </a:lnTo>
                <a:cubicBezTo>
                  <a:pt x="859784" y="400166"/>
                  <a:pt x="854983" y="400166"/>
                  <a:pt x="850324" y="401148"/>
                </a:cubicBezTo>
                <a:cubicBezTo>
                  <a:pt x="846386" y="395971"/>
                  <a:pt x="843845" y="389865"/>
                  <a:pt x="842950" y="383420"/>
                </a:cubicBezTo>
                <a:cubicBezTo>
                  <a:pt x="842950" y="374949"/>
                  <a:pt x="832753" y="377459"/>
                  <a:pt x="832753" y="377459"/>
                </a:cubicBezTo>
                <a:lnTo>
                  <a:pt x="822085" y="381067"/>
                </a:lnTo>
                <a:cubicBezTo>
                  <a:pt x="819732" y="378871"/>
                  <a:pt x="812202" y="370870"/>
                  <a:pt x="816751" y="363653"/>
                </a:cubicBezTo>
                <a:cubicBezTo>
                  <a:pt x="821301" y="356437"/>
                  <a:pt x="829302" y="355339"/>
                  <a:pt x="831027" y="347024"/>
                </a:cubicBezTo>
                <a:cubicBezTo>
                  <a:pt x="832753" y="338709"/>
                  <a:pt x="831027" y="302469"/>
                  <a:pt x="832283" y="283330"/>
                </a:cubicBezTo>
                <a:cubicBezTo>
                  <a:pt x="832283" y="283330"/>
                  <a:pt x="835891" y="285683"/>
                  <a:pt x="837616" y="277996"/>
                </a:cubicBezTo>
                <a:cubicBezTo>
                  <a:pt x="839342" y="270308"/>
                  <a:pt x="839970" y="244736"/>
                  <a:pt x="841695" y="230931"/>
                </a:cubicBezTo>
                <a:cubicBezTo>
                  <a:pt x="843500" y="205152"/>
                  <a:pt x="842919" y="179262"/>
                  <a:pt x="839970" y="153588"/>
                </a:cubicBezTo>
                <a:cubicBezTo>
                  <a:pt x="836989" y="134605"/>
                  <a:pt x="804828" y="627"/>
                  <a:pt x="658457" y="0"/>
                </a:cubicBezTo>
                <a:cubicBezTo>
                  <a:pt x="638988" y="1785"/>
                  <a:pt x="620005" y="7100"/>
                  <a:pt x="602450" y="15688"/>
                </a:cubicBezTo>
                <a:cubicBezTo>
                  <a:pt x="567622" y="20395"/>
                  <a:pt x="486671" y="98365"/>
                  <a:pt x="469257" y="163471"/>
                </a:cubicBezTo>
                <a:cubicBezTo>
                  <a:pt x="451843" y="228578"/>
                  <a:pt x="467374" y="257601"/>
                  <a:pt x="472237" y="268583"/>
                </a:cubicBezTo>
                <a:cubicBezTo>
                  <a:pt x="477101" y="279564"/>
                  <a:pt x="467531" y="249129"/>
                  <a:pt x="475532" y="249129"/>
                </a:cubicBezTo>
                <a:cubicBezTo>
                  <a:pt x="483533" y="249129"/>
                  <a:pt x="481337" y="260111"/>
                  <a:pt x="482905" y="267955"/>
                </a:cubicBezTo>
                <a:cubicBezTo>
                  <a:pt x="484474" y="275799"/>
                  <a:pt x="478670" y="277682"/>
                  <a:pt x="486671" y="288820"/>
                </a:cubicBezTo>
                <a:cubicBezTo>
                  <a:pt x="494672" y="299959"/>
                  <a:pt x="496554" y="300116"/>
                  <a:pt x="496554" y="300116"/>
                </a:cubicBezTo>
                <a:lnTo>
                  <a:pt x="469727" y="321766"/>
                </a:lnTo>
                <a:cubicBezTo>
                  <a:pt x="469727" y="321766"/>
                  <a:pt x="486984" y="357692"/>
                  <a:pt x="494828" y="359261"/>
                </a:cubicBezTo>
                <a:cubicBezTo>
                  <a:pt x="502108" y="360404"/>
                  <a:pt x="509513" y="360404"/>
                  <a:pt x="516792" y="359261"/>
                </a:cubicBezTo>
                <a:cubicBezTo>
                  <a:pt x="519412" y="367666"/>
                  <a:pt x="521357" y="376270"/>
                  <a:pt x="522597" y="384989"/>
                </a:cubicBezTo>
                <a:cubicBezTo>
                  <a:pt x="522597" y="391421"/>
                  <a:pt x="535461" y="393147"/>
                  <a:pt x="541736" y="394716"/>
                </a:cubicBezTo>
                <a:cubicBezTo>
                  <a:pt x="541736" y="394716"/>
                  <a:pt x="553189" y="408992"/>
                  <a:pt x="556640" y="412601"/>
                </a:cubicBezTo>
                <a:cubicBezTo>
                  <a:pt x="560092" y="416209"/>
                  <a:pt x="558523" y="418562"/>
                  <a:pt x="560876" y="421543"/>
                </a:cubicBezTo>
                <a:cubicBezTo>
                  <a:pt x="563229" y="424524"/>
                  <a:pt x="566838" y="422798"/>
                  <a:pt x="568563" y="422798"/>
                </a:cubicBezTo>
                <a:cubicBezTo>
                  <a:pt x="570289" y="422798"/>
                  <a:pt x="563857" y="429858"/>
                  <a:pt x="568563" y="432211"/>
                </a:cubicBezTo>
                <a:cubicBezTo>
                  <a:pt x="573270" y="434564"/>
                  <a:pt x="577506" y="434094"/>
                  <a:pt x="579388" y="437074"/>
                </a:cubicBezTo>
                <a:cubicBezTo>
                  <a:pt x="582949" y="442946"/>
                  <a:pt x="585554" y="449356"/>
                  <a:pt x="587075" y="456057"/>
                </a:cubicBezTo>
                <a:cubicBezTo>
                  <a:pt x="588676" y="464020"/>
                  <a:pt x="594339" y="470566"/>
                  <a:pt x="601979" y="473314"/>
                </a:cubicBezTo>
                <a:cubicBezTo>
                  <a:pt x="607941" y="475667"/>
                  <a:pt x="654378" y="475197"/>
                  <a:pt x="662693" y="479903"/>
                </a:cubicBezTo>
                <a:cubicBezTo>
                  <a:pt x="671007" y="484610"/>
                  <a:pt x="666301" y="491826"/>
                  <a:pt x="666301" y="496533"/>
                </a:cubicBezTo>
                <a:cubicBezTo>
                  <a:pt x="666301" y="501239"/>
                  <a:pt x="655476" y="522104"/>
                  <a:pt x="655476" y="524458"/>
                </a:cubicBezTo>
                <a:cubicBezTo>
                  <a:pt x="651115" y="528477"/>
                  <a:pt x="647114" y="532889"/>
                  <a:pt x="643553" y="537636"/>
                </a:cubicBezTo>
                <a:cubicBezTo>
                  <a:pt x="643663" y="539203"/>
                  <a:pt x="644024" y="540742"/>
                  <a:pt x="644651" y="542185"/>
                </a:cubicBezTo>
                <a:cubicBezTo>
                  <a:pt x="642298" y="546578"/>
                  <a:pt x="634454" y="561796"/>
                  <a:pt x="631787" y="567914"/>
                </a:cubicBezTo>
                <a:cubicBezTo>
                  <a:pt x="629120" y="574033"/>
                  <a:pt x="620021" y="582504"/>
                  <a:pt x="619236" y="592074"/>
                </a:cubicBezTo>
                <a:close/>
                <a:moveTo>
                  <a:pt x="653280" y="624705"/>
                </a:moveTo>
                <a:cubicBezTo>
                  <a:pt x="655303" y="613786"/>
                  <a:pt x="658896" y="603219"/>
                  <a:pt x="663948" y="593329"/>
                </a:cubicBezTo>
                <a:cubicBezTo>
                  <a:pt x="662536" y="603683"/>
                  <a:pt x="656261" y="628000"/>
                  <a:pt x="651868" y="643845"/>
                </a:cubicBezTo>
                <a:lnTo>
                  <a:pt x="641357" y="666907"/>
                </a:lnTo>
                <a:cubicBezTo>
                  <a:pt x="647224" y="653443"/>
                  <a:pt x="651225" y="639247"/>
                  <a:pt x="653280" y="624705"/>
                </a:cubicBezTo>
                <a:close/>
              </a:path>
            </a:pathLst>
          </a:custGeom>
          <a:solidFill>
            <a:schemeClr val="accent4"/>
          </a:solidFill>
          <a:ln w="15688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10000"/>
              </a:lnSpc>
            </a:pP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FE9946-7572-4554-B4AE-42B522FBE059}"/>
              </a:ext>
            </a:extLst>
          </p:cNvPr>
          <p:cNvSpPr/>
          <p:nvPr userDrawn="1"/>
        </p:nvSpPr>
        <p:spPr>
          <a:xfrm>
            <a:off x="6096000" y="762000"/>
            <a:ext cx="15240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69A8A3-3142-4CD5-89DD-A86180147EF2}"/>
              </a:ext>
            </a:extLst>
          </p:cNvPr>
          <p:cNvSpPr/>
          <p:nvPr userDrawn="1"/>
        </p:nvSpPr>
        <p:spPr>
          <a:xfrm>
            <a:off x="5334000" y="0"/>
            <a:ext cx="1524001" cy="152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364F9C8-AECF-4DF6-ADEB-A80538A76B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6477" y="1982376"/>
            <a:ext cx="4572000" cy="2269250"/>
          </a:xfrm>
        </p:spPr>
        <p:txBody>
          <a:bodyPr rIns="91440" anchor="ctr">
            <a:noAutofit/>
          </a:bodyPr>
          <a:lstStyle>
            <a:lvl1pPr>
              <a:lnSpc>
                <a:spcPts val="48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 title in sentence case</a:t>
            </a:r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1AA7A21D-67E5-4B58-98C2-5C1C9ED6B2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373063"/>
            <a:ext cx="1143000" cy="38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7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3778BD5-6C6B-4AA8-AF3F-9517176EBE35}"/>
              </a:ext>
            </a:extLst>
          </p:cNvPr>
          <p:cNvGrpSpPr/>
          <p:nvPr userDrawn="1"/>
        </p:nvGrpSpPr>
        <p:grpSpPr>
          <a:xfrm>
            <a:off x="5080" y="0"/>
            <a:ext cx="12186920" cy="6858000"/>
            <a:chOff x="5080" y="0"/>
            <a:chExt cx="1218692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FDCB277-3056-2B43-A6B4-0DC31D6DF163}"/>
                </a:ext>
              </a:extLst>
            </p:cNvPr>
            <p:cNvSpPr/>
            <p:nvPr userDrawn="1"/>
          </p:nvSpPr>
          <p:spPr>
            <a:xfrm>
              <a:off x="5080" y="5080"/>
              <a:ext cx="8376920" cy="6852920"/>
            </a:xfrm>
            <a:prstGeom prst="rect">
              <a:avLst/>
            </a:prstGeom>
            <a:solidFill>
              <a:srgbClr val="F3EC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F8184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DADAF5-997B-054A-8EA2-A633A9F565F8}"/>
                </a:ext>
              </a:extLst>
            </p:cNvPr>
            <p:cNvSpPr/>
            <p:nvPr userDrawn="1"/>
          </p:nvSpPr>
          <p:spPr>
            <a:xfrm>
              <a:off x="8382000" y="0"/>
              <a:ext cx="3048000" cy="3048000"/>
            </a:xfrm>
            <a:prstGeom prst="rect">
              <a:avLst/>
            </a:prstGeom>
            <a:solidFill>
              <a:srgbClr val="F3EC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F8184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FB9E0C-179F-0A47-8948-35AFDF89F936}"/>
                </a:ext>
              </a:extLst>
            </p:cNvPr>
            <p:cNvSpPr/>
            <p:nvPr userDrawn="1"/>
          </p:nvSpPr>
          <p:spPr>
            <a:xfrm>
              <a:off x="11430000" y="3048000"/>
              <a:ext cx="762000" cy="762000"/>
            </a:xfrm>
            <a:prstGeom prst="rect">
              <a:avLst/>
            </a:prstGeom>
            <a:solidFill>
              <a:srgbClr val="F3EC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F8184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E8F47D1-6D7C-6749-8EF6-E7A1B00CBD89}"/>
                </a:ext>
              </a:extLst>
            </p:cNvPr>
            <p:cNvSpPr/>
            <p:nvPr userDrawn="1"/>
          </p:nvSpPr>
          <p:spPr>
            <a:xfrm>
              <a:off x="9906000" y="3810000"/>
              <a:ext cx="1529080" cy="1529080"/>
            </a:xfrm>
            <a:prstGeom prst="rect">
              <a:avLst/>
            </a:prstGeom>
            <a:solidFill>
              <a:srgbClr val="F3EC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F8184"/>
                </a:solidFill>
              </a:endParaRPr>
            </a:p>
          </p:txBody>
        </p:sp>
        <p:pic>
          <p:nvPicPr>
            <p:cNvPr id="7" name="Picture 6" descr="Calendar&#10;&#10;Description automatically generated">
              <a:extLst>
                <a:ext uri="{FF2B5EF4-FFF2-40B4-BE49-F238E27FC236}">
                  <a16:creationId xmlns:a16="http://schemas.microsoft.com/office/drawing/2014/main" id="{5A83A3C7-5514-FC45-AD0C-1C8E14463B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16160" y="1534160"/>
              <a:ext cx="1513840" cy="151384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42EF502A-F035-B24E-B2B4-81D04253A5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4191000"/>
            <a:ext cx="6858000" cy="1905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rtl="0" fontAlgn="t">
              <a:defRPr sz="4000" b="0" i="0">
                <a:solidFill>
                  <a:schemeClr val="tx1"/>
                </a:solidFill>
                <a:latin typeface="Roboto Slab Medium" pitchFamily="2" charset="0"/>
                <a:ea typeface="Roboto Slab Medium" pitchFamily="2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829EC6-C21C-8049-A7B7-46CCD9CAEB24}"/>
              </a:ext>
            </a:extLst>
          </p:cNvPr>
          <p:cNvSpPr/>
          <p:nvPr userDrawn="1"/>
        </p:nvSpPr>
        <p:spPr>
          <a:xfrm>
            <a:off x="0" y="6258560"/>
            <a:ext cx="1402080" cy="599440"/>
          </a:xfrm>
          <a:prstGeom prst="rect">
            <a:avLst/>
          </a:prstGeom>
          <a:solidFill>
            <a:srgbClr val="F3E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C91B1E-15C6-C74A-AA91-87A24209ABC9}"/>
              </a:ext>
            </a:extLst>
          </p:cNvPr>
          <p:cNvSpPr/>
          <p:nvPr userDrawn="1"/>
        </p:nvSpPr>
        <p:spPr>
          <a:xfrm>
            <a:off x="11277600" y="5943600"/>
            <a:ext cx="762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BDA8B6D1-37DD-4367-8F1D-66A22A5FDD7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373063"/>
            <a:ext cx="1143000" cy="38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24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DBDF74-7565-4A46-B29F-00F3B51259AD}"/>
              </a:ext>
            </a:extLst>
          </p:cNvPr>
          <p:cNvGrpSpPr/>
          <p:nvPr userDrawn="1"/>
        </p:nvGrpSpPr>
        <p:grpSpPr>
          <a:xfrm>
            <a:off x="5080" y="0"/>
            <a:ext cx="11424920" cy="6858000"/>
            <a:chOff x="5080" y="0"/>
            <a:chExt cx="1142492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51AF59E-CE3E-074F-94AA-D056FE5F75B7}"/>
                </a:ext>
              </a:extLst>
            </p:cNvPr>
            <p:cNvSpPr/>
            <p:nvPr userDrawn="1"/>
          </p:nvSpPr>
          <p:spPr>
            <a:xfrm>
              <a:off x="10668000" y="3810000"/>
              <a:ext cx="762000" cy="762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F8184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D0E93D0-0362-BD46-9022-0D3708E96C0A}"/>
                </a:ext>
              </a:extLst>
            </p:cNvPr>
            <p:cNvSpPr/>
            <p:nvPr userDrawn="1"/>
          </p:nvSpPr>
          <p:spPr>
            <a:xfrm>
              <a:off x="5080" y="5080"/>
              <a:ext cx="7614920" cy="685292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F8184"/>
                </a:solidFill>
              </a:endParaRPr>
            </a:p>
          </p:txBody>
        </p:sp>
        <p:pic>
          <p:nvPicPr>
            <p:cNvPr id="19" name="Picture 18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81AF1615-F8A8-4E46-BAFC-8D34A3DA9B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6200000">
              <a:off x="6858000" y="-762000"/>
              <a:ext cx="3810000" cy="5334000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47C59E7-5004-7746-9426-87FA1C469E98}"/>
              </a:ext>
            </a:extLst>
          </p:cNvPr>
          <p:cNvSpPr/>
          <p:nvPr userDrawn="1"/>
        </p:nvSpPr>
        <p:spPr>
          <a:xfrm>
            <a:off x="9138920" y="2286000"/>
            <a:ext cx="1529080" cy="152908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EF502A-F035-B24E-B2B4-81D04253A5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4191000"/>
            <a:ext cx="6096000" cy="1905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rtl="0" fontAlgn="t">
              <a:defRPr sz="4000" b="0" i="0">
                <a:solidFill>
                  <a:schemeClr val="tx1"/>
                </a:solidFill>
                <a:latin typeface="Roboto Slab Medium" pitchFamily="2" charset="0"/>
                <a:ea typeface="Roboto Slab Medium" pitchFamily="2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829EC6-C21C-8049-A7B7-46CCD9CAEB24}"/>
              </a:ext>
            </a:extLst>
          </p:cNvPr>
          <p:cNvSpPr/>
          <p:nvPr userDrawn="1"/>
        </p:nvSpPr>
        <p:spPr>
          <a:xfrm>
            <a:off x="0" y="6258560"/>
            <a:ext cx="1402080" cy="59944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90D054-7E8E-A14B-902D-B0F0255EF24D}"/>
              </a:ext>
            </a:extLst>
          </p:cNvPr>
          <p:cNvSpPr/>
          <p:nvPr userDrawn="1"/>
        </p:nvSpPr>
        <p:spPr>
          <a:xfrm>
            <a:off x="11277600" y="5943600"/>
            <a:ext cx="762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3C0CF44-30D1-43CE-BEA6-6D1563C17C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373063"/>
            <a:ext cx="1143000" cy="38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31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6616BB8-C837-EB48-963D-BF5984ECA83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9436" y="1416226"/>
            <a:ext cx="2606965" cy="49006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2E6C52CE-D8CF-BC48-B64C-24C5E8C1C48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9437" y="2065211"/>
            <a:ext cx="2606964" cy="41156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4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F8B0A9E-AB67-E040-A7E4-42BE5048CC8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85836" y="1416225"/>
            <a:ext cx="2606965" cy="49006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0" name="Content Placeholder 3">
            <a:extLst>
              <a:ext uri="{FF2B5EF4-FFF2-40B4-BE49-F238E27FC236}">
                <a16:creationId xmlns:a16="http://schemas.microsoft.com/office/drawing/2014/main" id="{922CDB69-90B3-C141-A0DD-99563FD892E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285837" y="2065211"/>
            <a:ext cx="2606964" cy="41156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4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AD1FE070-BDDE-3E4A-B502-228A520C57C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32236" y="1416443"/>
            <a:ext cx="2606965" cy="49006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10C4D166-5767-2A42-ABE6-223EC797379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232237" y="2065211"/>
            <a:ext cx="2606964" cy="41156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4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2438798F-8E4F-2B40-8665-DA96D9FD1050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178636" y="1416443"/>
            <a:ext cx="2606965" cy="49006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B2CF0CC4-75DF-6949-B536-D495CD656E0D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178637" y="2065211"/>
            <a:ext cx="2606964" cy="41156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4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A13A22E-88F8-594F-9CC8-E589BE12F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353569"/>
            <a:ext cx="11431527" cy="90373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Four column layout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2A57A97-8EDE-B94B-A642-F2197D4A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0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Subheader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C8AE6-4834-C84A-8611-0EF307BF3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160" y="2667000"/>
            <a:ext cx="3037840" cy="3276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09D0B1-7D5D-BF42-B87F-24C82AF0B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65125"/>
            <a:ext cx="10668000" cy="701675"/>
          </a:xfrm>
        </p:spPr>
        <p:txBody>
          <a:bodyPr/>
          <a:lstStyle/>
          <a:p>
            <a:r>
              <a:rPr lang="en-US" dirty="0"/>
              <a:t>Insert header here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1BA1321-C6FC-4F45-91AB-48EF554A82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143000"/>
            <a:ext cx="9144000" cy="457200"/>
          </a:xfrm>
        </p:spPr>
        <p:txBody>
          <a:bodyPr anchor="b" anchorCtr="0"/>
          <a:lstStyle>
            <a:lvl1pPr>
              <a:defRPr sz="2800" b="0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Insert the sub-title here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E71505C-0B7D-2A48-90EB-CBDFC587407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82160" y="2667000"/>
            <a:ext cx="3037840" cy="3276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7809B4A-A14E-8E40-B23E-FAA7E9BE7D8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92160" y="2667000"/>
            <a:ext cx="3037840" cy="3276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0889F33-213A-F74A-8276-B98DABEDEB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133600"/>
            <a:ext cx="3048000" cy="381000"/>
          </a:xfrm>
        </p:spPr>
        <p:txBody>
          <a:bodyPr/>
          <a:lstStyle>
            <a:lvl1pPr>
              <a:defRPr sz="1600" b="1" i="0" spc="20" baseline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57F794B-11AD-C346-A2F4-776DEB867C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0" y="2133600"/>
            <a:ext cx="3048000" cy="381000"/>
          </a:xfrm>
        </p:spPr>
        <p:txBody>
          <a:bodyPr/>
          <a:lstStyle>
            <a:lvl1pPr>
              <a:defRPr sz="1600" b="1" i="0" spc="20" baseline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B9F1F30-6523-E146-8744-A2D7BDAA0B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0" y="2133600"/>
            <a:ext cx="3048000" cy="381000"/>
          </a:xfrm>
        </p:spPr>
        <p:txBody>
          <a:bodyPr/>
          <a:lstStyle>
            <a:lvl1pPr>
              <a:defRPr sz="1600" b="1" i="0" spc="20" baseline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652519-2562-544F-9500-0368EA22E2DB}"/>
              </a:ext>
            </a:extLst>
          </p:cNvPr>
          <p:cNvSpPr/>
          <p:nvPr userDrawn="1"/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34A0E6-4D73-3145-AE12-7FE82CF6841A}"/>
              </a:ext>
            </a:extLst>
          </p:cNvPr>
          <p:cNvSpPr/>
          <p:nvPr userDrawn="1"/>
        </p:nvSpPr>
        <p:spPr>
          <a:xfrm>
            <a:off x="11430000" y="5715000"/>
            <a:ext cx="381000" cy="3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5C75E1-7FF8-3C4F-B6F5-A4328FC8C5CD}"/>
              </a:ext>
            </a:extLst>
          </p:cNvPr>
          <p:cNvSpPr/>
          <p:nvPr userDrawn="1"/>
        </p:nvSpPr>
        <p:spPr>
          <a:xfrm>
            <a:off x="11811000" y="5334000"/>
            <a:ext cx="381000" cy="3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991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89F211-04AB-437A-A448-7F9732D871CD}"/>
              </a:ext>
            </a:extLst>
          </p:cNvPr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2D887-35B0-477D-997B-30F148BF99FD}"/>
              </a:ext>
            </a:extLst>
          </p:cNvPr>
          <p:cNvSpPr txBox="1"/>
          <p:nvPr userDrawn="1"/>
        </p:nvSpPr>
        <p:spPr>
          <a:xfrm rot="16200000">
            <a:off x="9140" y="-9136"/>
            <a:ext cx="4553725" cy="4571995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91440" rIns="457200" bIns="91440" rtlCol="0" anchor="ctr">
            <a:noAutofit/>
          </a:bodyPr>
          <a:lstStyle/>
          <a:p>
            <a:pPr marL="0" algn="l" defTabSz="914400" rtl="0" eaLnBrk="1" latinLnBrk="0" hangingPunct="1">
              <a:lnSpc>
                <a:spcPct val="100000"/>
              </a:lnSpc>
            </a:pPr>
            <a:endParaRPr lang="en-US" sz="4800" spc="200" dirty="0">
              <a:solidFill>
                <a:schemeClr val="bg1"/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F31414-9310-4C76-B433-D011E1EB8B6C}"/>
              </a:ext>
            </a:extLst>
          </p:cNvPr>
          <p:cNvSpPr/>
          <p:nvPr userDrawn="1"/>
        </p:nvSpPr>
        <p:spPr>
          <a:xfrm>
            <a:off x="4" y="4296802"/>
            <a:ext cx="256745" cy="256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CF971F-CC5D-47DA-BFDB-3356CCC4472E}"/>
              </a:ext>
            </a:extLst>
          </p:cNvPr>
          <p:cNvSpPr/>
          <p:nvPr userDrawn="1"/>
        </p:nvSpPr>
        <p:spPr>
          <a:xfrm>
            <a:off x="513497" y="4296802"/>
            <a:ext cx="256745" cy="256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7A7BFC-0EA8-4A0B-9326-5D11A3917251}"/>
              </a:ext>
            </a:extLst>
          </p:cNvPr>
          <p:cNvSpPr/>
          <p:nvPr userDrawn="1"/>
        </p:nvSpPr>
        <p:spPr>
          <a:xfrm>
            <a:off x="4" y="4807344"/>
            <a:ext cx="256745" cy="256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68F98A-39BC-4424-A4D9-E61091FB14C2}"/>
              </a:ext>
            </a:extLst>
          </p:cNvPr>
          <p:cNvSpPr/>
          <p:nvPr userDrawn="1"/>
        </p:nvSpPr>
        <p:spPr>
          <a:xfrm>
            <a:off x="513497" y="4807344"/>
            <a:ext cx="256745" cy="256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20D196-8CC1-4942-A1A6-3556DC73B0E6}"/>
              </a:ext>
            </a:extLst>
          </p:cNvPr>
          <p:cNvSpPr/>
          <p:nvPr userDrawn="1"/>
        </p:nvSpPr>
        <p:spPr>
          <a:xfrm>
            <a:off x="1026987" y="4807344"/>
            <a:ext cx="256745" cy="256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B1ABB8-2390-4175-9288-5600315E7B0B}"/>
              </a:ext>
            </a:extLst>
          </p:cNvPr>
          <p:cNvSpPr/>
          <p:nvPr userDrawn="1"/>
        </p:nvSpPr>
        <p:spPr>
          <a:xfrm>
            <a:off x="4" y="5320835"/>
            <a:ext cx="256745" cy="256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16DB17-2E63-4143-8D30-D7C52E3B0DD8}"/>
              </a:ext>
            </a:extLst>
          </p:cNvPr>
          <p:cNvSpPr/>
          <p:nvPr userDrawn="1"/>
        </p:nvSpPr>
        <p:spPr>
          <a:xfrm>
            <a:off x="513497" y="5320835"/>
            <a:ext cx="256745" cy="256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F2892F-4E8B-4317-803D-1C53800DE250}"/>
              </a:ext>
            </a:extLst>
          </p:cNvPr>
          <p:cNvSpPr/>
          <p:nvPr userDrawn="1"/>
        </p:nvSpPr>
        <p:spPr>
          <a:xfrm>
            <a:off x="4" y="5834325"/>
            <a:ext cx="256745" cy="256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3E27ED-B01C-4746-931C-15A7F880AB90}"/>
              </a:ext>
            </a:extLst>
          </p:cNvPr>
          <p:cNvSpPr/>
          <p:nvPr userDrawn="1"/>
        </p:nvSpPr>
        <p:spPr>
          <a:xfrm>
            <a:off x="513497" y="5834325"/>
            <a:ext cx="256745" cy="256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C04BC6-D3B9-4385-A4C4-42DD1C841A02}"/>
              </a:ext>
            </a:extLst>
          </p:cNvPr>
          <p:cNvSpPr/>
          <p:nvPr userDrawn="1"/>
        </p:nvSpPr>
        <p:spPr>
          <a:xfrm>
            <a:off x="4" y="6347816"/>
            <a:ext cx="256745" cy="256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0E4490-5881-4082-A9F0-C34E313EA191}"/>
              </a:ext>
            </a:extLst>
          </p:cNvPr>
          <p:cNvSpPr/>
          <p:nvPr userDrawn="1"/>
        </p:nvSpPr>
        <p:spPr>
          <a:xfrm>
            <a:off x="513497" y="6347816"/>
            <a:ext cx="256745" cy="256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8B3B50-9520-423D-8E71-D01F30158C79}"/>
              </a:ext>
            </a:extLst>
          </p:cNvPr>
          <p:cNvSpPr/>
          <p:nvPr userDrawn="1"/>
        </p:nvSpPr>
        <p:spPr>
          <a:xfrm>
            <a:off x="1026987" y="4296802"/>
            <a:ext cx="256745" cy="256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76411CC-C35C-417A-A20D-B0785E587722}"/>
              </a:ext>
            </a:extLst>
          </p:cNvPr>
          <p:cNvSpPr/>
          <p:nvPr userDrawn="1"/>
        </p:nvSpPr>
        <p:spPr>
          <a:xfrm>
            <a:off x="1026987" y="5320835"/>
            <a:ext cx="256745" cy="256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5D6482-51A3-43BA-8680-C878580C5B93}"/>
              </a:ext>
            </a:extLst>
          </p:cNvPr>
          <p:cNvSpPr/>
          <p:nvPr userDrawn="1"/>
        </p:nvSpPr>
        <p:spPr>
          <a:xfrm>
            <a:off x="1026987" y="5834325"/>
            <a:ext cx="256745" cy="256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9F0551-03AF-45CD-8CFD-D87159B85A40}"/>
              </a:ext>
            </a:extLst>
          </p:cNvPr>
          <p:cNvSpPr/>
          <p:nvPr userDrawn="1"/>
        </p:nvSpPr>
        <p:spPr>
          <a:xfrm>
            <a:off x="1026987" y="6347816"/>
            <a:ext cx="256745" cy="256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EDF1BE-454F-4C80-A3EB-4E5CEB92B97A}"/>
              </a:ext>
            </a:extLst>
          </p:cNvPr>
          <p:cNvSpPr/>
          <p:nvPr userDrawn="1"/>
        </p:nvSpPr>
        <p:spPr>
          <a:xfrm>
            <a:off x="1524433" y="4296802"/>
            <a:ext cx="256745" cy="256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97D927-6F5A-4426-9DFB-DD1E7E4514E1}"/>
              </a:ext>
            </a:extLst>
          </p:cNvPr>
          <p:cNvSpPr/>
          <p:nvPr userDrawn="1"/>
        </p:nvSpPr>
        <p:spPr>
          <a:xfrm>
            <a:off x="1524433" y="5320835"/>
            <a:ext cx="256745" cy="256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84A5EF-B6C6-43E5-B9AF-589DDE1413C0}"/>
              </a:ext>
            </a:extLst>
          </p:cNvPr>
          <p:cNvSpPr/>
          <p:nvPr userDrawn="1"/>
        </p:nvSpPr>
        <p:spPr>
          <a:xfrm>
            <a:off x="1524433" y="5834325"/>
            <a:ext cx="256745" cy="256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A2C8EE-88CF-40BA-B3E6-0451ED0415BE}"/>
              </a:ext>
            </a:extLst>
          </p:cNvPr>
          <p:cNvSpPr/>
          <p:nvPr userDrawn="1"/>
        </p:nvSpPr>
        <p:spPr>
          <a:xfrm>
            <a:off x="1524433" y="6347816"/>
            <a:ext cx="256745" cy="256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108FC3-5AF4-4C1A-BE05-DB3B15D39080}"/>
              </a:ext>
            </a:extLst>
          </p:cNvPr>
          <p:cNvSpPr/>
          <p:nvPr userDrawn="1"/>
        </p:nvSpPr>
        <p:spPr>
          <a:xfrm>
            <a:off x="1524433" y="4807344"/>
            <a:ext cx="256745" cy="256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0F444D-9A85-40E2-9543-CE05EA493AA8}"/>
              </a:ext>
            </a:extLst>
          </p:cNvPr>
          <p:cNvSpPr/>
          <p:nvPr userDrawn="1"/>
        </p:nvSpPr>
        <p:spPr>
          <a:xfrm>
            <a:off x="2029258" y="4296802"/>
            <a:ext cx="256745" cy="256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64E68F-803B-4E5E-A4F6-3897AC9BACBF}"/>
              </a:ext>
            </a:extLst>
          </p:cNvPr>
          <p:cNvSpPr/>
          <p:nvPr userDrawn="1"/>
        </p:nvSpPr>
        <p:spPr>
          <a:xfrm>
            <a:off x="2029258" y="5320835"/>
            <a:ext cx="256745" cy="256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D6CCDE3-5520-4903-B65E-AA429EAD7372}"/>
              </a:ext>
            </a:extLst>
          </p:cNvPr>
          <p:cNvSpPr/>
          <p:nvPr userDrawn="1"/>
        </p:nvSpPr>
        <p:spPr>
          <a:xfrm>
            <a:off x="2029258" y="5834325"/>
            <a:ext cx="256745" cy="256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E4F8CD2-8A58-4C85-B349-1E8F198FF781}"/>
              </a:ext>
            </a:extLst>
          </p:cNvPr>
          <p:cNvSpPr/>
          <p:nvPr userDrawn="1"/>
        </p:nvSpPr>
        <p:spPr>
          <a:xfrm>
            <a:off x="2029258" y="6347816"/>
            <a:ext cx="256745" cy="256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9301246-4120-4C8B-B528-53F6C639CA26}"/>
              </a:ext>
            </a:extLst>
          </p:cNvPr>
          <p:cNvSpPr/>
          <p:nvPr userDrawn="1"/>
        </p:nvSpPr>
        <p:spPr>
          <a:xfrm>
            <a:off x="2029258" y="4807344"/>
            <a:ext cx="256745" cy="256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48570-10C5-403B-BF56-F645220EEBCA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58000" y="638175"/>
            <a:ext cx="4572000" cy="76200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>
              <a:lnSpc>
                <a:spcPct val="110000"/>
              </a:lnSpc>
              <a:defRPr/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9C646444-E1EE-42E4-A2D4-C98D9B0D0498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858000" y="1782699"/>
            <a:ext cx="4572000" cy="76200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>
              <a:lnSpc>
                <a:spcPct val="110000"/>
              </a:lnSpc>
              <a:defRPr/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8DFBD38F-C13A-4A55-BEF1-EF7619363DAA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858000" y="2927223"/>
            <a:ext cx="4572000" cy="76200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>
              <a:lnSpc>
                <a:spcPct val="110000"/>
              </a:lnSpc>
              <a:defRPr/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7811B9BD-0CB7-43CB-8A5B-ADB65C36406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858000" y="4071747"/>
            <a:ext cx="4572000" cy="76200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>
              <a:lnSpc>
                <a:spcPct val="110000"/>
              </a:lnSpc>
              <a:defRPr/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57FDB316-0518-4659-B304-AA9B464C78B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858000" y="5216271"/>
            <a:ext cx="4572000" cy="76200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>
              <a:lnSpc>
                <a:spcPct val="110000"/>
              </a:lnSpc>
              <a:defRPr/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23D475B-B2C1-4B2B-A953-518D46A9FEE5}"/>
              </a:ext>
            </a:extLst>
          </p:cNvPr>
          <p:cNvSpPr/>
          <p:nvPr userDrawn="1"/>
        </p:nvSpPr>
        <p:spPr>
          <a:xfrm>
            <a:off x="2545508" y="4296802"/>
            <a:ext cx="256745" cy="256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33E6E4-5BCE-4AEE-A3A3-B492D04615B8}"/>
              </a:ext>
            </a:extLst>
          </p:cNvPr>
          <p:cNvSpPr/>
          <p:nvPr userDrawn="1"/>
        </p:nvSpPr>
        <p:spPr>
          <a:xfrm>
            <a:off x="2545508" y="4807344"/>
            <a:ext cx="256745" cy="256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9CEF355-E157-4584-AD27-FF42153810B3}"/>
              </a:ext>
            </a:extLst>
          </p:cNvPr>
          <p:cNvSpPr/>
          <p:nvPr userDrawn="1"/>
        </p:nvSpPr>
        <p:spPr>
          <a:xfrm>
            <a:off x="2545508" y="5320835"/>
            <a:ext cx="256745" cy="256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7FAA065-1191-4613-9895-88C2A3FAC860}"/>
              </a:ext>
            </a:extLst>
          </p:cNvPr>
          <p:cNvSpPr/>
          <p:nvPr userDrawn="1"/>
        </p:nvSpPr>
        <p:spPr>
          <a:xfrm>
            <a:off x="2545508" y="5834325"/>
            <a:ext cx="256745" cy="256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444E86-703E-44AB-BCF7-B7BC6B98397A}"/>
              </a:ext>
            </a:extLst>
          </p:cNvPr>
          <p:cNvSpPr/>
          <p:nvPr userDrawn="1"/>
        </p:nvSpPr>
        <p:spPr>
          <a:xfrm>
            <a:off x="2545508" y="6347816"/>
            <a:ext cx="256745" cy="256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0ED5C4-3CFD-624A-AE83-05B6F2017D75}"/>
              </a:ext>
            </a:extLst>
          </p:cNvPr>
          <p:cNvSpPr txBox="1"/>
          <p:nvPr userDrawn="1"/>
        </p:nvSpPr>
        <p:spPr>
          <a:xfrm>
            <a:off x="470782" y="1280420"/>
            <a:ext cx="2610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Agenda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695A0-D118-324B-971D-4210E0BE41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63187" y="638174"/>
            <a:ext cx="5478011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04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07D654-3247-468A-BD86-E54D3AC57775}"/>
              </a:ext>
            </a:extLst>
          </p:cNvPr>
          <p:cNvSpPr/>
          <p:nvPr/>
        </p:nvSpPr>
        <p:spPr>
          <a:xfrm>
            <a:off x="0" y="0"/>
            <a:ext cx="4572000" cy="44005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6CF5FC-8490-40F0-8BA7-92DC3F4D120F}"/>
              </a:ext>
            </a:extLst>
          </p:cNvPr>
          <p:cNvSpPr/>
          <p:nvPr/>
        </p:nvSpPr>
        <p:spPr>
          <a:xfrm>
            <a:off x="0" y="0"/>
            <a:ext cx="685839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197C70-9011-4C01-9221-C0A73EE8CBBB}"/>
              </a:ext>
            </a:extLst>
          </p:cNvPr>
          <p:cNvSpPr/>
          <p:nvPr userDrawn="1"/>
        </p:nvSpPr>
        <p:spPr>
          <a:xfrm>
            <a:off x="-3" y="-1"/>
            <a:ext cx="1524001" cy="1524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BC055A4-C4B4-45A3-B3F5-930896F0E142}"/>
              </a:ext>
            </a:extLst>
          </p:cNvPr>
          <p:cNvSpPr/>
          <p:nvPr userDrawn="1"/>
        </p:nvSpPr>
        <p:spPr>
          <a:xfrm>
            <a:off x="2285999" y="2286000"/>
            <a:ext cx="4572001" cy="45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4F5998-72E1-48C3-B5E5-781C14C58388}"/>
              </a:ext>
            </a:extLst>
          </p:cNvPr>
          <p:cNvSpPr/>
          <p:nvPr userDrawn="1"/>
        </p:nvSpPr>
        <p:spPr>
          <a:xfrm>
            <a:off x="1523998" y="1520505"/>
            <a:ext cx="762001" cy="76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F514BD-0D8E-4B51-8CFC-8314B0E19C21}"/>
              </a:ext>
            </a:extLst>
          </p:cNvPr>
          <p:cNvGrpSpPr/>
          <p:nvPr userDrawn="1"/>
        </p:nvGrpSpPr>
        <p:grpSpPr>
          <a:xfrm>
            <a:off x="-1" y="2281315"/>
            <a:ext cx="1270157" cy="254794"/>
            <a:chOff x="246726" y="2415856"/>
            <a:chExt cx="1234545" cy="247650"/>
          </a:xfrm>
          <a:solidFill>
            <a:schemeClr val="bg1"/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EB01160-FE43-470E-B2E7-636789ABA477}"/>
                </a:ext>
              </a:extLst>
            </p:cNvPr>
            <p:cNvSpPr/>
            <p:nvPr userDrawn="1"/>
          </p:nvSpPr>
          <p:spPr>
            <a:xfrm>
              <a:off x="246726" y="2415856"/>
              <a:ext cx="247650" cy="247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DBFB4DE-2C32-4CD7-A683-1749CC27A8AC}"/>
                </a:ext>
              </a:extLst>
            </p:cNvPr>
            <p:cNvSpPr/>
            <p:nvPr userDrawn="1"/>
          </p:nvSpPr>
          <p:spPr>
            <a:xfrm>
              <a:off x="740174" y="2415856"/>
              <a:ext cx="247650" cy="247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B208D0-20DA-457B-9367-F2F8C1544985}"/>
                </a:ext>
              </a:extLst>
            </p:cNvPr>
            <p:cNvSpPr/>
            <p:nvPr userDrawn="1"/>
          </p:nvSpPr>
          <p:spPr>
            <a:xfrm>
              <a:off x="1233621" y="2415856"/>
              <a:ext cx="247650" cy="247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8C377DD-DF17-438B-B8E7-97CFFB6D2248}"/>
              </a:ext>
            </a:extLst>
          </p:cNvPr>
          <p:cNvGrpSpPr/>
          <p:nvPr userDrawn="1"/>
        </p:nvGrpSpPr>
        <p:grpSpPr>
          <a:xfrm>
            <a:off x="-1" y="2790903"/>
            <a:ext cx="1270157" cy="254794"/>
            <a:chOff x="246726" y="2415856"/>
            <a:chExt cx="1234545" cy="247650"/>
          </a:xfrm>
          <a:solidFill>
            <a:schemeClr val="bg1"/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D2EA53E-3F5F-4A6D-B7FB-A932B5CDA2FC}"/>
                </a:ext>
              </a:extLst>
            </p:cNvPr>
            <p:cNvSpPr/>
            <p:nvPr userDrawn="1"/>
          </p:nvSpPr>
          <p:spPr>
            <a:xfrm>
              <a:off x="246726" y="2415856"/>
              <a:ext cx="247650" cy="247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BEDBBDC-276C-48D3-B33B-5530F91F4D14}"/>
                </a:ext>
              </a:extLst>
            </p:cNvPr>
            <p:cNvSpPr/>
            <p:nvPr userDrawn="1"/>
          </p:nvSpPr>
          <p:spPr>
            <a:xfrm>
              <a:off x="740174" y="2415856"/>
              <a:ext cx="247650" cy="247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DF87D53-987D-4BCE-BE23-0E408D15225A}"/>
                </a:ext>
              </a:extLst>
            </p:cNvPr>
            <p:cNvSpPr/>
            <p:nvPr userDrawn="1"/>
          </p:nvSpPr>
          <p:spPr>
            <a:xfrm>
              <a:off x="1233621" y="2415856"/>
              <a:ext cx="247650" cy="247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C75620E-0F33-4482-B9A4-4276F40309FA}"/>
              </a:ext>
            </a:extLst>
          </p:cNvPr>
          <p:cNvGrpSpPr/>
          <p:nvPr userDrawn="1"/>
        </p:nvGrpSpPr>
        <p:grpSpPr>
          <a:xfrm>
            <a:off x="-1" y="3300491"/>
            <a:ext cx="1270157" cy="254794"/>
            <a:chOff x="246726" y="2415856"/>
            <a:chExt cx="1234545" cy="247650"/>
          </a:xfrm>
          <a:solidFill>
            <a:schemeClr val="bg1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1EC49BE-3081-47E6-A074-1139CE6394C8}"/>
                </a:ext>
              </a:extLst>
            </p:cNvPr>
            <p:cNvSpPr/>
            <p:nvPr userDrawn="1"/>
          </p:nvSpPr>
          <p:spPr>
            <a:xfrm>
              <a:off x="246726" y="2415856"/>
              <a:ext cx="247650" cy="247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54A1BA6-FD10-4AC6-942B-E20FF2D649C1}"/>
                </a:ext>
              </a:extLst>
            </p:cNvPr>
            <p:cNvSpPr/>
            <p:nvPr userDrawn="1"/>
          </p:nvSpPr>
          <p:spPr>
            <a:xfrm>
              <a:off x="740174" y="2415856"/>
              <a:ext cx="247650" cy="247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D89D43A-D7D1-4657-B838-20A9A54292F6}"/>
                </a:ext>
              </a:extLst>
            </p:cNvPr>
            <p:cNvSpPr/>
            <p:nvPr userDrawn="1"/>
          </p:nvSpPr>
          <p:spPr>
            <a:xfrm>
              <a:off x="1233621" y="2415856"/>
              <a:ext cx="247650" cy="247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4AC6108-82F4-4997-AA9C-9B9C2B1331A0}"/>
              </a:ext>
            </a:extLst>
          </p:cNvPr>
          <p:cNvGrpSpPr/>
          <p:nvPr userDrawn="1"/>
        </p:nvGrpSpPr>
        <p:grpSpPr>
          <a:xfrm>
            <a:off x="-1" y="3810079"/>
            <a:ext cx="1270157" cy="254794"/>
            <a:chOff x="246726" y="2415856"/>
            <a:chExt cx="1234545" cy="247650"/>
          </a:xfrm>
          <a:solidFill>
            <a:schemeClr val="bg1"/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864C499-8D66-4948-9E80-71C380A6344D}"/>
                </a:ext>
              </a:extLst>
            </p:cNvPr>
            <p:cNvSpPr/>
            <p:nvPr userDrawn="1"/>
          </p:nvSpPr>
          <p:spPr>
            <a:xfrm>
              <a:off x="246726" y="2415856"/>
              <a:ext cx="247650" cy="247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CCC6FBA-D504-4C09-B3AE-288AF004038D}"/>
                </a:ext>
              </a:extLst>
            </p:cNvPr>
            <p:cNvSpPr/>
            <p:nvPr userDrawn="1"/>
          </p:nvSpPr>
          <p:spPr>
            <a:xfrm>
              <a:off x="740174" y="2415856"/>
              <a:ext cx="247650" cy="247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08AB777-93A5-4C28-9D91-23B029C4557B}"/>
                </a:ext>
              </a:extLst>
            </p:cNvPr>
            <p:cNvSpPr/>
            <p:nvPr userDrawn="1"/>
          </p:nvSpPr>
          <p:spPr>
            <a:xfrm>
              <a:off x="1233621" y="2415856"/>
              <a:ext cx="247650" cy="247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05D6F12-A481-4FA5-A5A2-55F5E08B57DB}"/>
              </a:ext>
            </a:extLst>
          </p:cNvPr>
          <p:cNvGrpSpPr/>
          <p:nvPr userDrawn="1"/>
        </p:nvGrpSpPr>
        <p:grpSpPr>
          <a:xfrm>
            <a:off x="-1" y="4319667"/>
            <a:ext cx="1270157" cy="254794"/>
            <a:chOff x="246726" y="2415856"/>
            <a:chExt cx="1234545" cy="247650"/>
          </a:xfrm>
          <a:solidFill>
            <a:schemeClr val="bg1"/>
          </a:solidFill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E5F034E-871E-4307-A253-B0D186BCF1D9}"/>
                </a:ext>
              </a:extLst>
            </p:cNvPr>
            <p:cNvSpPr/>
            <p:nvPr userDrawn="1"/>
          </p:nvSpPr>
          <p:spPr>
            <a:xfrm>
              <a:off x="246726" y="2415856"/>
              <a:ext cx="247650" cy="247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C02A3EB-DCDC-422A-837A-12536F4CFD7E}"/>
                </a:ext>
              </a:extLst>
            </p:cNvPr>
            <p:cNvSpPr/>
            <p:nvPr userDrawn="1"/>
          </p:nvSpPr>
          <p:spPr>
            <a:xfrm>
              <a:off x="740174" y="2415856"/>
              <a:ext cx="247650" cy="247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9078B0-DE38-40D7-98E0-68BDBD8D3DAB}"/>
                </a:ext>
              </a:extLst>
            </p:cNvPr>
            <p:cNvSpPr/>
            <p:nvPr userDrawn="1"/>
          </p:nvSpPr>
          <p:spPr>
            <a:xfrm>
              <a:off x="1233621" y="2415856"/>
              <a:ext cx="247650" cy="247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6329BAB-9272-40AE-8C2C-597C1337E82D}"/>
              </a:ext>
            </a:extLst>
          </p:cNvPr>
          <p:cNvGrpSpPr/>
          <p:nvPr userDrawn="1"/>
        </p:nvGrpSpPr>
        <p:grpSpPr>
          <a:xfrm>
            <a:off x="-1" y="4829255"/>
            <a:ext cx="1270157" cy="254794"/>
            <a:chOff x="246726" y="2415856"/>
            <a:chExt cx="1234545" cy="247650"/>
          </a:xfrm>
          <a:solidFill>
            <a:schemeClr val="bg1"/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EF5436F-411F-4E93-940A-17260AB87D64}"/>
                </a:ext>
              </a:extLst>
            </p:cNvPr>
            <p:cNvSpPr/>
            <p:nvPr userDrawn="1"/>
          </p:nvSpPr>
          <p:spPr>
            <a:xfrm>
              <a:off x="246726" y="2415856"/>
              <a:ext cx="247650" cy="247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534E7A9-1BF3-4996-B028-B8226AC15E3F}"/>
                </a:ext>
              </a:extLst>
            </p:cNvPr>
            <p:cNvSpPr/>
            <p:nvPr userDrawn="1"/>
          </p:nvSpPr>
          <p:spPr>
            <a:xfrm>
              <a:off x="740174" y="2415856"/>
              <a:ext cx="247650" cy="247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7116171-BD02-47B3-B878-C6CFCB750ED5}"/>
                </a:ext>
              </a:extLst>
            </p:cNvPr>
            <p:cNvSpPr/>
            <p:nvPr userDrawn="1"/>
          </p:nvSpPr>
          <p:spPr>
            <a:xfrm>
              <a:off x="1233621" y="2415856"/>
              <a:ext cx="247650" cy="247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F931FAB-971B-4477-B85A-0F1BCC8D3AE5}"/>
              </a:ext>
            </a:extLst>
          </p:cNvPr>
          <p:cNvGrpSpPr/>
          <p:nvPr userDrawn="1"/>
        </p:nvGrpSpPr>
        <p:grpSpPr>
          <a:xfrm>
            <a:off x="-1" y="5338843"/>
            <a:ext cx="1270157" cy="254794"/>
            <a:chOff x="246726" y="2415856"/>
            <a:chExt cx="1234545" cy="247650"/>
          </a:xfrm>
          <a:solidFill>
            <a:schemeClr val="bg1"/>
          </a:solidFill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701015F-EEAF-4FC0-B6E3-AA06BD731367}"/>
                </a:ext>
              </a:extLst>
            </p:cNvPr>
            <p:cNvSpPr/>
            <p:nvPr userDrawn="1"/>
          </p:nvSpPr>
          <p:spPr>
            <a:xfrm>
              <a:off x="246726" y="2415856"/>
              <a:ext cx="247650" cy="247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24E36FA-94AD-4848-A83B-6EA2D3D69203}"/>
                </a:ext>
              </a:extLst>
            </p:cNvPr>
            <p:cNvSpPr/>
            <p:nvPr userDrawn="1"/>
          </p:nvSpPr>
          <p:spPr>
            <a:xfrm>
              <a:off x="740174" y="2415856"/>
              <a:ext cx="247650" cy="247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CB600F9-ED46-4A5F-A079-E49BE0151352}"/>
                </a:ext>
              </a:extLst>
            </p:cNvPr>
            <p:cNvSpPr/>
            <p:nvPr userDrawn="1"/>
          </p:nvSpPr>
          <p:spPr>
            <a:xfrm>
              <a:off x="1233621" y="2415856"/>
              <a:ext cx="247650" cy="247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A23061D-EC35-403B-944A-40D3A757BBCD}"/>
              </a:ext>
            </a:extLst>
          </p:cNvPr>
          <p:cNvGrpSpPr/>
          <p:nvPr userDrawn="1"/>
        </p:nvGrpSpPr>
        <p:grpSpPr>
          <a:xfrm>
            <a:off x="-1" y="5848431"/>
            <a:ext cx="1270157" cy="254794"/>
            <a:chOff x="246726" y="2415856"/>
            <a:chExt cx="1234545" cy="247650"/>
          </a:xfrm>
          <a:solidFill>
            <a:schemeClr val="bg1"/>
          </a:solidFill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D064CE7-04E5-4FED-86C6-BC7250EC9F6B}"/>
                </a:ext>
              </a:extLst>
            </p:cNvPr>
            <p:cNvSpPr/>
            <p:nvPr userDrawn="1"/>
          </p:nvSpPr>
          <p:spPr>
            <a:xfrm>
              <a:off x="246726" y="2415856"/>
              <a:ext cx="247650" cy="247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2228D85-4A5D-4521-9C6B-DE19F9F935F4}"/>
                </a:ext>
              </a:extLst>
            </p:cNvPr>
            <p:cNvSpPr/>
            <p:nvPr userDrawn="1"/>
          </p:nvSpPr>
          <p:spPr>
            <a:xfrm>
              <a:off x="740174" y="2415856"/>
              <a:ext cx="247650" cy="247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A438896-F86B-48F0-8F52-97626DB9311D}"/>
                </a:ext>
              </a:extLst>
            </p:cNvPr>
            <p:cNvSpPr/>
            <p:nvPr userDrawn="1"/>
          </p:nvSpPr>
          <p:spPr>
            <a:xfrm>
              <a:off x="1233621" y="2415856"/>
              <a:ext cx="247650" cy="247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6458821-4A67-4471-B404-E519002CCBC3}"/>
              </a:ext>
            </a:extLst>
          </p:cNvPr>
          <p:cNvGrpSpPr/>
          <p:nvPr userDrawn="1"/>
        </p:nvGrpSpPr>
        <p:grpSpPr>
          <a:xfrm>
            <a:off x="-1" y="6358019"/>
            <a:ext cx="1270157" cy="254794"/>
            <a:chOff x="246726" y="2415856"/>
            <a:chExt cx="1234545" cy="24765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EF0FD2C-B5BE-4113-B66A-CF7EC70B80E0}"/>
                </a:ext>
              </a:extLst>
            </p:cNvPr>
            <p:cNvSpPr/>
            <p:nvPr userDrawn="1"/>
          </p:nvSpPr>
          <p:spPr>
            <a:xfrm>
              <a:off x="246726" y="2415856"/>
              <a:ext cx="247650" cy="2476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7E80C5C-61AE-476A-888F-72F5DF4410C6}"/>
                </a:ext>
              </a:extLst>
            </p:cNvPr>
            <p:cNvSpPr/>
            <p:nvPr userDrawn="1"/>
          </p:nvSpPr>
          <p:spPr>
            <a:xfrm>
              <a:off x="740174" y="2415856"/>
              <a:ext cx="247650" cy="2476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F30333D-3668-4A64-9F7B-6314FD02FEB4}"/>
                </a:ext>
              </a:extLst>
            </p:cNvPr>
            <p:cNvSpPr/>
            <p:nvPr userDrawn="1"/>
          </p:nvSpPr>
          <p:spPr>
            <a:xfrm>
              <a:off x="1233621" y="2415856"/>
              <a:ext cx="247650" cy="2476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 Placeholder 3">
            <a:extLst>
              <a:ext uri="{FF2B5EF4-FFF2-40B4-BE49-F238E27FC236}">
                <a16:creationId xmlns:a16="http://schemas.microsoft.com/office/drawing/2014/main" id="{74E717B5-53B4-4868-81C3-64488AEA7C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18575" y="638175"/>
            <a:ext cx="3411425" cy="76200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>
              <a:lnSpc>
                <a:spcPct val="110000"/>
              </a:lnSpc>
              <a:defRPr/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1" name="Text Placeholder 3">
            <a:extLst>
              <a:ext uri="{FF2B5EF4-FFF2-40B4-BE49-F238E27FC236}">
                <a16:creationId xmlns:a16="http://schemas.microsoft.com/office/drawing/2014/main" id="{3C19A269-CD95-4343-A283-FC24C4D87D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575" y="1782699"/>
            <a:ext cx="3411425" cy="76200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>
              <a:lnSpc>
                <a:spcPct val="110000"/>
              </a:lnSpc>
              <a:defRPr/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2" name="Text Placeholder 3">
            <a:extLst>
              <a:ext uri="{FF2B5EF4-FFF2-40B4-BE49-F238E27FC236}">
                <a16:creationId xmlns:a16="http://schemas.microsoft.com/office/drawing/2014/main" id="{D66F582A-775B-49FC-BC6A-159D084FF1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18575" y="2927223"/>
            <a:ext cx="3411425" cy="76200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>
              <a:lnSpc>
                <a:spcPct val="110000"/>
              </a:lnSpc>
              <a:defRPr/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3" name="Text Placeholder 3">
            <a:extLst>
              <a:ext uri="{FF2B5EF4-FFF2-40B4-BE49-F238E27FC236}">
                <a16:creationId xmlns:a16="http://schemas.microsoft.com/office/drawing/2014/main" id="{B04BDA9C-F2AB-416D-B449-374DF5368D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18575" y="4071747"/>
            <a:ext cx="3411425" cy="76200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>
              <a:lnSpc>
                <a:spcPct val="110000"/>
              </a:lnSpc>
              <a:defRPr/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4" name="Text Placeholder 3">
            <a:extLst>
              <a:ext uri="{FF2B5EF4-FFF2-40B4-BE49-F238E27FC236}">
                <a16:creationId xmlns:a16="http://schemas.microsoft.com/office/drawing/2014/main" id="{46FD884F-8543-4A41-B550-D37B3614D0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18575" y="5216271"/>
            <a:ext cx="3411425" cy="76200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>
              <a:lnSpc>
                <a:spcPct val="110000"/>
              </a:lnSpc>
              <a:defRPr/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07214F5A-BDF6-4FC3-8ECD-9E2C61B143B4}"/>
              </a:ext>
            </a:extLst>
          </p:cNvPr>
          <p:cNvSpPr txBox="1">
            <a:spLocks/>
          </p:cNvSpPr>
          <p:nvPr userDrawn="1"/>
        </p:nvSpPr>
        <p:spPr>
          <a:xfrm>
            <a:off x="2285999" y="585228"/>
            <a:ext cx="4167132" cy="7620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sz="4000" dirty="0">
                <a:solidFill>
                  <a:schemeClr val="bg1"/>
                </a:solidFill>
                <a:latin typeface="+mj-lt"/>
                <a:ea typeface="Roboto Slab Medium" pitchFamily="2" charset="0"/>
              </a:rPr>
              <a:t>Agenda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091829-8A0E-854A-80D6-D0147AD6D2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355099"/>
            <a:ext cx="6858000" cy="650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75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C8AE6-4834-C84A-8611-0EF307BF341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2160" y="1143000"/>
            <a:ext cx="10657840" cy="49551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110000"/>
              </a:lnSpc>
              <a:defRPr sz="1600"/>
            </a:lvl1pPr>
            <a:lvl2pPr marL="274320" indent="-274320">
              <a:lnSpc>
                <a:spcPct val="110000"/>
              </a:lnSpc>
              <a:buFont typeface="Wingdings" pitchFamily="2" charset="2"/>
              <a:buChar char="§"/>
              <a:defRPr sz="1600"/>
            </a:lvl2pPr>
            <a:lvl3pPr marL="548640" indent="-274320">
              <a:lnSpc>
                <a:spcPct val="110000"/>
              </a:lnSpc>
              <a:buFont typeface="Wingdings" pitchFamily="2" charset="2"/>
              <a:buChar char="§"/>
              <a:defRPr sz="1600"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009CC2-53B8-4E80-8531-52BCDE6CA3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152400"/>
            <a:ext cx="10668000" cy="9017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/>
              <a:t>Heading in sentence case</a:t>
            </a:r>
          </a:p>
        </p:txBody>
      </p:sp>
    </p:spTree>
    <p:extLst>
      <p:ext uri="{BB962C8B-B14F-4D97-AF65-F5344CB8AC3E}">
        <p14:creationId xmlns:p14="http://schemas.microsoft.com/office/powerpoint/2010/main" val="124617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Subheading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67CE46B-DEEF-9B40-B408-1A8499AA1A0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72160" y="1981199"/>
            <a:ext cx="10657840" cy="41178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110000"/>
              </a:lnSpc>
              <a:defRPr sz="1600"/>
            </a:lvl1pPr>
            <a:lvl2pPr marL="274320" indent="-274320">
              <a:lnSpc>
                <a:spcPct val="110000"/>
              </a:lnSpc>
              <a:buFont typeface="Wingdings" pitchFamily="2" charset="2"/>
              <a:buChar char="§"/>
              <a:defRPr sz="1600"/>
            </a:lvl2pPr>
            <a:lvl3pPr marL="548640" indent="-274320">
              <a:lnSpc>
                <a:spcPct val="110000"/>
              </a:lnSpc>
              <a:buFont typeface="Wingdings" pitchFamily="2" charset="2"/>
              <a:buChar char="§"/>
              <a:defRPr sz="1600"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09D0B1-7D5D-BF42-B87F-24C82AF0B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152400"/>
            <a:ext cx="10668000" cy="901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/>
              <a:t>Heading in sentence case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1BA1321-C6FC-4F45-91AB-48EF554A82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143000"/>
            <a:ext cx="10668000" cy="56578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Insert the sub-title here</a:t>
            </a:r>
          </a:p>
        </p:txBody>
      </p:sp>
    </p:spTree>
    <p:extLst>
      <p:ext uri="{BB962C8B-B14F-4D97-AF65-F5344CB8AC3E}">
        <p14:creationId xmlns:p14="http://schemas.microsoft.com/office/powerpoint/2010/main" val="1353523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4009CC2-53B8-4E80-8531-52BCDE6CA3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152400"/>
            <a:ext cx="10668000" cy="901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/>
              <a:t>Heading in sentence case</a:t>
            </a:r>
          </a:p>
        </p:txBody>
      </p:sp>
    </p:spTree>
    <p:extLst>
      <p:ext uri="{BB962C8B-B14F-4D97-AF65-F5344CB8AC3E}">
        <p14:creationId xmlns:p14="http://schemas.microsoft.com/office/powerpoint/2010/main" val="401888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47EE-0BAD-4455-A7CB-8B77F4AA0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1371600"/>
            <a:ext cx="3810000" cy="2590803"/>
          </a:xfrm>
        </p:spPr>
        <p:txBody>
          <a:bodyPr>
            <a:noAutofit/>
          </a:bodyPr>
          <a:lstStyle>
            <a:lvl1pPr>
              <a:lnSpc>
                <a:spcPts val="4800"/>
              </a:lnSpc>
              <a:defRPr sz="4000"/>
            </a:lvl1pPr>
          </a:lstStyle>
          <a:p>
            <a:r>
              <a:rPr lang="en-US" dirty="0"/>
              <a:t>Heading</a:t>
            </a:r>
            <a:br>
              <a:rPr lang="en-US" dirty="0"/>
            </a:br>
            <a:r>
              <a:rPr lang="en-US" dirty="0"/>
              <a:t>in sentence case for presentation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7DAE6E08-8CB0-4B23-8895-4A42AC5A4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4200524"/>
            <a:ext cx="3810000" cy="731049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600"/>
              </a:spcBef>
              <a:defRPr sz="200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 dirty="0"/>
              <a:t>Subheading in sentence case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5C2F66-A98F-4DC3-B8D4-01936F1E2B1C}"/>
              </a:ext>
            </a:extLst>
          </p:cNvPr>
          <p:cNvGrpSpPr/>
          <p:nvPr userDrawn="1"/>
        </p:nvGrpSpPr>
        <p:grpSpPr>
          <a:xfrm>
            <a:off x="5334000" y="0"/>
            <a:ext cx="6858000" cy="6857991"/>
            <a:chOff x="5334000" y="0"/>
            <a:chExt cx="6858000" cy="6857991"/>
          </a:xfrm>
        </p:grpSpPr>
        <p:sp>
          <p:nvSpPr>
            <p:cNvPr id="51" name="Rectangle 60">
              <a:extLst>
                <a:ext uri="{FF2B5EF4-FFF2-40B4-BE49-F238E27FC236}">
                  <a16:creationId xmlns:a16="http://schemas.microsoft.com/office/drawing/2014/main" id="{5A42E345-ABA9-4368-9EBB-1051847C7EFC}"/>
                </a:ext>
              </a:extLst>
            </p:cNvPr>
            <p:cNvSpPr/>
            <p:nvPr userDrawn="1"/>
          </p:nvSpPr>
          <p:spPr>
            <a:xfrm rot="10800000">
              <a:off x="5334000" y="1527044"/>
              <a:ext cx="5340096" cy="5330947"/>
            </a:xfrm>
            <a:custGeom>
              <a:avLst/>
              <a:gdLst>
                <a:gd name="connsiteX0" fmla="*/ 0 w 5334000"/>
                <a:gd name="connsiteY0" fmla="*/ 0 h 3457575"/>
                <a:gd name="connsiteX1" fmla="*/ 5334000 w 5334000"/>
                <a:gd name="connsiteY1" fmla="*/ 0 h 3457575"/>
                <a:gd name="connsiteX2" fmla="*/ 5334000 w 5334000"/>
                <a:gd name="connsiteY2" fmla="*/ 3457575 h 3457575"/>
                <a:gd name="connsiteX3" fmla="*/ 0 w 5334000"/>
                <a:gd name="connsiteY3" fmla="*/ 3457575 h 3457575"/>
                <a:gd name="connsiteX4" fmla="*/ 0 w 5334000"/>
                <a:gd name="connsiteY4" fmla="*/ 0 h 3457575"/>
                <a:gd name="connsiteX0" fmla="*/ 5334000 w 5425440"/>
                <a:gd name="connsiteY0" fmla="*/ 0 h 3457575"/>
                <a:gd name="connsiteX1" fmla="*/ 5334000 w 5425440"/>
                <a:gd name="connsiteY1" fmla="*/ 3457575 h 3457575"/>
                <a:gd name="connsiteX2" fmla="*/ 0 w 5425440"/>
                <a:gd name="connsiteY2" fmla="*/ 3457575 h 3457575"/>
                <a:gd name="connsiteX3" fmla="*/ 0 w 5425440"/>
                <a:gd name="connsiteY3" fmla="*/ 0 h 3457575"/>
                <a:gd name="connsiteX4" fmla="*/ 5425440 w 5425440"/>
                <a:gd name="connsiteY4" fmla="*/ 91440 h 3457575"/>
                <a:gd name="connsiteX0" fmla="*/ 5334000 w 5334000"/>
                <a:gd name="connsiteY0" fmla="*/ 0 h 3457575"/>
                <a:gd name="connsiteX1" fmla="*/ 5334000 w 5334000"/>
                <a:gd name="connsiteY1" fmla="*/ 3457575 h 3457575"/>
                <a:gd name="connsiteX2" fmla="*/ 0 w 5334000"/>
                <a:gd name="connsiteY2" fmla="*/ 3457575 h 3457575"/>
                <a:gd name="connsiteX3" fmla="*/ 0 w 5334000"/>
                <a:gd name="connsiteY3" fmla="*/ 0 h 345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3457575">
                  <a:moveTo>
                    <a:pt x="5334000" y="0"/>
                  </a:moveTo>
                  <a:lnTo>
                    <a:pt x="5334000" y="3457575"/>
                  </a:lnTo>
                  <a:lnTo>
                    <a:pt x="0" y="3457575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991A471-2A59-4416-8EB6-8C0A7E2694C1}"/>
                </a:ext>
              </a:extLst>
            </p:cNvPr>
            <p:cNvSpPr/>
            <p:nvPr userDrawn="1"/>
          </p:nvSpPr>
          <p:spPr>
            <a:xfrm>
              <a:off x="9525000" y="1527044"/>
              <a:ext cx="1149096" cy="1152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54" name="Rectangle 60 - 1 - 1 - 1">
              <a:extLst>
                <a:ext uri="{FF2B5EF4-FFF2-40B4-BE49-F238E27FC236}">
                  <a16:creationId xmlns:a16="http://schemas.microsoft.com/office/drawing/2014/main" id="{A20CE731-D9FF-4971-BACB-AD231BDCDF59}"/>
                </a:ext>
              </a:extLst>
            </p:cNvPr>
            <p:cNvSpPr/>
            <p:nvPr userDrawn="1"/>
          </p:nvSpPr>
          <p:spPr>
            <a:xfrm rot="10800000">
              <a:off x="9918570" y="1527045"/>
              <a:ext cx="758952" cy="758952"/>
            </a:xfrm>
            <a:custGeom>
              <a:avLst/>
              <a:gdLst>
                <a:gd name="connsiteX0" fmla="*/ 0 w 5334000"/>
                <a:gd name="connsiteY0" fmla="*/ 0 h 3457575"/>
                <a:gd name="connsiteX1" fmla="*/ 5334000 w 5334000"/>
                <a:gd name="connsiteY1" fmla="*/ 0 h 3457575"/>
                <a:gd name="connsiteX2" fmla="*/ 5334000 w 5334000"/>
                <a:gd name="connsiteY2" fmla="*/ 3457575 h 3457575"/>
                <a:gd name="connsiteX3" fmla="*/ 0 w 5334000"/>
                <a:gd name="connsiteY3" fmla="*/ 3457575 h 3457575"/>
                <a:gd name="connsiteX4" fmla="*/ 0 w 5334000"/>
                <a:gd name="connsiteY4" fmla="*/ 0 h 3457575"/>
                <a:gd name="connsiteX0" fmla="*/ 5334000 w 5425440"/>
                <a:gd name="connsiteY0" fmla="*/ 0 h 3457575"/>
                <a:gd name="connsiteX1" fmla="*/ 5334000 w 5425440"/>
                <a:gd name="connsiteY1" fmla="*/ 3457575 h 3457575"/>
                <a:gd name="connsiteX2" fmla="*/ 0 w 5425440"/>
                <a:gd name="connsiteY2" fmla="*/ 3457575 h 3457575"/>
                <a:gd name="connsiteX3" fmla="*/ 0 w 5425440"/>
                <a:gd name="connsiteY3" fmla="*/ 0 h 3457575"/>
                <a:gd name="connsiteX4" fmla="*/ 5425440 w 5425440"/>
                <a:gd name="connsiteY4" fmla="*/ 91440 h 3457575"/>
                <a:gd name="connsiteX0" fmla="*/ 5334000 w 5334000"/>
                <a:gd name="connsiteY0" fmla="*/ 0 h 3457575"/>
                <a:gd name="connsiteX1" fmla="*/ 5334000 w 5334000"/>
                <a:gd name="connsiteY1" fmla="*/ 3457575 h 3457575"/>
                <a:gd name="connsiteX2" fmla="*/ 0 w 5334000"/>
                <a:gd name="connsiteY2" fmla="*/ 3457575 h 3457575"/>
                <a:gd name="connsiteX3" fmla="*/ 0 w 5334000"/>
                <a:gd name="connsiteY3" fmla="*/ 0 h 345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3457575">
                  <a:moveTo>
                    <a:pt x="5334000" y="0"/>
                  </a:moveTo>
                  <a:lnTo>
                    <a:pt x="5334000" y="3457575"/>
                  </a:lnTo>
                  <a:lnTo>
                    <a:pt x="0" y="3457575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55" name="Rectangle 60">
              <a:extLst>
                <a:ext uri="{FF2B5EF4-FFF2-40B4-BE49-F238E27FC236}">
                  <a16:creationId xmlns:a16="http://schemas.microsoft.com/office/drawing/2014/main" id="{FD305F06-ACCA-4B94-88A5-172F51921653}"/>
                </a:ext>
              </a:extLst>
            </p:cNvPr>
            <p:cNvSpPr/>
            <p:nvPr userDrawn="1"/>
          </p:nvSpPr>
          <p:spPr>
            <a:xfrm rot="10800000">
              <a:off x="9912350" y="0"/>
              <a:ext cx="2279650" cy="2279650"/>
            </a:xfrm>
            <a:custGeom>
              <a:avLst/>
              <a:gdLst>
                <a:gd name="connsiteX0" fmla="*/ 0 w 3247176"/>
                <a:gd name="connsiteY0" fmla="*/ 0 h 3241142"/>
                <a:gd name="connsiteX1" fmla="*/ 3247176 w 3247176"/>
                <a:gd name="connsiteY1" fmla="*/ 0 h 3241142"/>
                <a:gd name="connsiteX2" fmla="*/ 3247176 w 3247176"/>
                <a:gd name="connsiteY2" fmla="*/ 3241142 h 3241142"/>
                <a:gd name="connsiteX3" fmla="*/ 0 w 3247176"/>
                <a:gd name="connsiteY3" fmla="*/ 3241142 h 3241142"/>
                <a:gd name="connsiteX4" fmla="*/ 0 w 3247176"/>
                <a:gd name="connsiteY4" fmla="*/ 0 h 3241142"/>
                <a:gd name="connsiteX0" fmla="*/ 0 w 3247176"/>
                <a:gd name="connsiteY0" fmla="*/ 3241142 h 3332582"/>
                <a:gd name="connsiteX1" fmla="*/ 0 w 3247176"/>
                <a:gd name="connsiteY1" fmla="*/ 0 h 3332582"/>
                <a:gd name="connsiteX2" fmla="*/ 3247176 w 3247176"/>
                <a:gd name="connsiteY2" fmla="*/ 0 h 3332582"/>
                <a:gd name="connsiteX3" fmla="*/ 3247176 w 3247176"/>
                <a:gd name="connsiteY3" fmla="*/ 3241142 h 3332582"/>
                <a:gd name="connsiteX4" fmla="*/ 91440 w 3247176"/>
                <a:gd name="connsiteY4" fmla="*/ 3332582 h 3332582"/>
                <a:gd name="connsiteX0" fmla="*/ 0 w 3247176"/>
                <a:gd name="connsiteY0" fmla="*/ 0 h 3332582"/>
                <a:gd name="connsiteX1" fmla="*/ 3247176 w 3247176"/>
                <a:gd name="connsiteY1" fmla="*/ 0 h 3332582"/>
                <a:gd name="connsiteX2" fmla="*/ 3247176 w 3247176"/>
                <a:gd name="connsiteY2" fmla="*/ 3241142 h 3332582"/>
                <a:gd name="connsiteX3" fmla="*/ 91440 w 3247176"/>
                <a:gd name="connsiteY3" fmla="*/ 3332582 h 3332582"/>
                <a:gd name="connsiteX0" fmla="*/ 0 w 3247176"/>
                <a:gd name="connsiteY0" fmla="*/ 0 h 3241142"/>
                <a:gd name="connsiteX1" fmla="*/ 3247176 w 3247176"/>
                <a:gd name="connsiteY1" fmla="*/ 0 h 3241142"/>
                <a:gd name="connsiteX2" fmla="*/ 3247176 w 3247176"/>
                <a:gd name="connsiteY2" fmla="*/ 3241142 h 324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7176" h="3241142">
                  <a:moveTo>
                    <a:pt x="0" y="0"/>
                  </a:moveTo>
                  <a:lnTo>
                    <a:pt x="3247176" y="0"/>
                  </a:lnTo>
                  <a:lnTo>
                    <a:pt x="3247176" y="3241142"/>
                  </a:lnTo>
                </a:path>
              </a:pathLst>
            </a:cu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0 - 1 - 1">
              <a:extLst>
                <a:ext uri="{FF2B5EF4-FFF2-40B4-BE49-F238E27FC236}">
                  <a16:creationId xmlns:a16="http://schemas.microsoft.com/office/drawing/2014/main" id="{A61F390C-9710-4CA5-8AFD-D3AA02EBC6AF}"/>
                </a:ext>
              </a:extLst>
            </p:cNvPr>
            <p:cNvSpPr/>
            <p:nvPr userDrawn="1"/>
          </p:nvSpPr>
          <p:spPr>
            <a:xfrm rot="10800000">
              <a:off x="10674096" y="2"/>
              <a:ext cx="1517904" cy="1517904"/>
            </a:xfrm>
            <a:custGeom>
              <a:avLst/>
              <a:gdLst>
                <a:gd name="connsiteX0" fmla="*/ 0 w 5334000"/>
                <a:gd name="connsiteY0" fmla="*/ 0 h 3457575"/>
                <a:gd name="connsiteX1" fmla="*/ 5334000 w 5334000"/>
                <a:gd name="connsiteY1" fmla="*/ 0 h 3457575"/>
                <a:gd name="connsiteX2" fmla="*/ 5334000 w 5334000"/>
                <a:gd name="connsiteY2" fmla="*/ 3457575 h 3457575"/>
                <a:gd name="connsiteX3" fmla="*/ 0 w 5334000"/>
                <a:gd name="connsiteY3" fmla="*/ 3457575 h 3457575"/>
                <a:gd name="connsiteX4" fmla="*/ 0 w 5334000"/>
                <a:gd name="connsiteY4" fmla="*/ 0 h 3457575"/>
                <a:gd name="connsiteX0" fmla="*/ 5334000 w 5425440"/>
                <a:gd name="connsiteY0" fmla="*/ 0 h 3457575"/>
                <a:gd name="connsiteX1" fmla="*/ 5334000 w 5425440"/>
                <a:gd name="connsiteY1" fmla="*/ 3457575 h 3457575"/>
                <a:gd name="connsiteX2" fmla="*/ 0 w 5425440"/>
                <a:gd name="connsiteY2" fmla="*/ 3457575 h 3457575"/>
                <a:gd name="connsiteX3" fmla="*/ 0 w 5425440"/>
                <a:gd name="connsiteY3" fmla="*/ 0 h 3457575"/>
                <a:gd name="connsiteX4" fmla="*/ 5425440 w 5425440"/>
                <a:gd name="connsiteY4" fmla="*/ 91440 h 3457575"/>
                <a:gd name="connsiteX0" fmla="*/ 5334000 w 5334000"/>
                <a:gd name="connsiteY0" fmla="*/ 0 h 3457575"/>
                <a:gd name="connsiteX1" fmla="*/ 5334000 w 5334000"/>
                <a:gd name="connsiteY1" fmla="*/ 3457575 h 3457575"/>
                <a:gd name="connsiteX2" fmla="*/ 0 w 5334000"/>
                <a:gd name="connsiteY2" fmla="*/ 3457575 h 3457575"/>
                <a:gd name="connsiteX3" fmla="*/ 0 w 5334000"/>
                <a:gd name="connsiteY3" fmla="*/ 0 h 345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3457575">
                  <a:moveTo>
                    <a:pt x="5334000" y="0"/>
                  </a:moveTo>
                  <a:lnTo>
                    <a:pt x="5334000" y="3457575"/>
                  </a:lnTo>
                  <a:lnTo>
                    <a:pt x="0" y="3457575"/>
                  </a:ln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41C37B40-1197-4709-86BD-3ABB17A00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373063"/>
            <a:ext cx="1143000" cy="3889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E65B20-AD93-CC40-B592-946488D2C5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95566" y="1527044"/>
            <a:ext cx="7996434" cy="533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27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Conten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D86488C-46B9-1147-BEE8-53F6A72DDE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72160" y="1447800"/>
            <a:ext cx="6096000" cy="449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110000"/>
              </a:lnSpc>
              <a:defRPr sz="1600"/>
            </a:lvl1pPr>
            <a:lvl2pPr marL="274320" indent="-274320">
              <a:lnSpc>
                <a:spcPct val="110000"/>
              </a:lnSpc>
              <a:buFont typeface="Wingdings" pitchFamily="2" charset="2"/>
              <a:buChar char="§"/>
              <a:defRPr sz="1600"/>
            </a:lvl2pPr>
            <a:lvl3pPr marL="548640" indent="-274320">
              <a:lnSpc>
                <a:spcPct val="110000"/>
              </a:lnSpc>
              <a:buFont typeface="Wingdings" pitchFamily="2" charset="2"/>
              <a:buChar char="§"/>
              <a:defRPr sz="1600"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Picture Placeholder 38">
            <a:extLst>
              <a:ext uri="{FF2B5EF4-FFF2-40B4-BE49-F238E27FC236}">
                <a16:creationId xmlns:a16="http://schemas.microsoft.com/office/drawing/2014/main" id="{FF383507-BD15-0A4E-A8CB-BD4581DBD7F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7620000" y="0"/>
            <a:ext cx="4572000" cy="4572000"/>
          </a:xfrm>
          <a:prstGeom prst="rect">
            <a:avLst/>
          </a:prstGeom>
          <a:solidFill>
            <a:srgbClr val="7F8184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09D0B1-7D5D-BF42-B87F-24C82AF0B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52425"/>
            <a:ext cx="6096000" cy="7016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3200" b="0" i="0" kern="12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defRPr>
            </a:lvl1pPr>
          </a:lstStyle>
          <a:p>
            <a:r>
              <a:rPr lang="en-US" dirty="0"/>
              <a:t>Heading in sentence case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8A32A0-BECD-F74D-BA3B-9EAD9E4EC0BC}"/>
              </a:ext>
            </a:extLst>
          </p:cNvPr>
          <p:cNvSpPr>
            <a:spLocks noChangeAspect="1"/>
          </p:cNvSpPr>
          <p:nvPr userDrawn="1"/>
        </p:nvSpPr>
        <p:spPr>
          <a:xfrm>
            <a:off x="9144000" y="6096000"/>
            <a:ext cx="762000" cy="76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>
              <a:solidFill>
                <a:srgbClr val="7F8184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A2AC2C-1772-9646-B02E-7B0D62F5EC28}"/>
              </a:ext>
            </a:extLst>
          </p:cNvPr>
          <p:cNvSpPr/>
          <p:nvPr userDrawn="1"/>
        </p:nvSpPr>
        <p:spPr>
          <a:xfrm>
            <a:off x="7614920" y="4572000"/>
            <a:ext cx="1524000" cy="152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>
              <a:solidFill>
                <a:srgbClr val="7F8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12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Subheading_Conten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416CC00-0414-AA4A-9908-1162B320FE39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72160" y="1981200"/>
            <a:ext cx="6096000" cy="3962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110000"/>
              </a:lnSpc>
              <a:defRPr sz="1600"/>
            </a:lvl1pPr>
            <a:lvl2pPr marL="274320" indent="-274320">
              <a:lnSpc>
                <a:spcPct val="110000"/>
              </a:lnSpc>
              <a:buFont typeface="Wingdings" pitchFamily="2" charset="2"/>
              <a:buChar char="§"/>
              <a:defRPr sz="1600"/>
            </a:lvl2pPr>
            <a:lvl3pPr marL="548640" indent="-274320">
              <a:lnSpc>
                <a:spcPct val="110000"/>
              </a:lnSpc>
              <a:buFont typeface="Wingdings" pitchFamily="2" charset="2"/>
              <a:buChar char="§"/>
              <a:defRPr sz="1600"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09D0B1-7D5D-BF42-B87F-24C82AF0B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52425"/>
            <a:ext cx="6096000" cy="7016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3200" b="0" i="0" kern="12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defRPr>
            </a:lvl1pPr>
          </a:lstStyle>
          <a:p>
            <a:r>
              <a:rPr lang="en-US" dirty="0"/>
              <a:t>Heading in sentence case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1BA1321-C6FC-4F45-91AB-48EF554A82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143000"/>
            <a:ext cx="6096000" cy="457200"/>
          </a:xfrm>
          <a:prstGeom prst="rect">
            <a:avLst/>
          </a:prstGeom>
        </p:spPr>
        <p:txBody>
          <a:bodyPr anchor="b" anchorCtr="0"/>
          <a:lstStyle>
            <a:lvl1pPr>
              <a:defRPr sz="2800" b="0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Insert the sub-title 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45C3F5-27DD-1D4D-BE70-81AD8F0ADE20}"/>
              </a:ext>
            </a:extLst>
          </p:cNvPr>
          <p:cNvSpPr>
            <a:spLocks noChangeAspect="1"/>
          </p:cNvSpPr>
          <p:nvPr userDrawn="1"/>
        </p:nvSpPr>
        <p:spPr>
          <a:xfrm>
            <a:off x="9144000" y="6096000"/>
            <a:ext cx="762000" cy="76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5539EC-584B-1844-8165-6582B0608458}"/>
              </a:ext>
            </a:extLst>
          </p:cNvPr>
          <p:cNvSpPr/>
          <p:nvPr userDrawn="1"/>
        </p:nvSpPr>
        <p:spPr>
          <a:xfrm>
            <a:off x="7614920" y="4572000"/>
            <a:ext cx="1524000" cy="152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8" name="Picture Placeholder 38">
            <a:extLst>
              <a:ext uri="{FF2B5EF4-FFF2-40B4-BE49-F238E27FC236}">
                <a16:creationId xmlns:a16="http://schemas.microsoft.com/office/drawing/2014/main" id="{C6ECD999-E202-2A42-9F0A-16A56D652DAD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7620000" y="0"/>
            <a:ext cx="4572000" cy="4572000"/>
          </a:xfrm>
          <a:prstGeom prst="rect">
            <a:avLst/>
          </a:prstGeom>
          <a:solidFill>
            <a:srgbClr val="7F8184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76408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Content_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B9741CF-0B40-C648-BBFF-B36EAB65E62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72160" y="1143000"/>
            <a:ext cx="5331622" cy="49476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110000"/>
              </a:lnSpc>
              <a:defRPr sz="1600"/>
            </a:lvl1pPr>
            <a:lvl2pPr marL="274320" indent="-274320">
              <a:lnSpc>
                <a:spcPct val="110000"/>
              </a:lnSpc>
              <a:buFont typeface="Wingdings" pitchFamily="2" charset="2"/>
              <a:buChar char="§"/>
              <a:defRPr sz="1600"/>
            </a:lvl2pPr>
            <a:lvl3pPr marL="548640" indent="-274320">
              <a:lnSpc>
                <a:spcPct val="110000"/>
              </a:lnSpc>
              <a:buFont typeface="Wingdings" pitchFamily="2" charset="2"/>
              <a:buChar char="§"/>
              <a:defRPr sz="1600"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80D56A-EE4E-8F43-847F-FCE18A9A4350}"/>
              </a:ext>
            </a:extLst>
          </p:cNvPr>
          <p:cNvSpPr/>
          <p:nvPr userDrawn="1"/>
        </p:nvSpPr>
        <p:spPr>
          <a:xfrm>
            <a:off x="6097020" y="6096000"/>
            <a:ext cx="759960" cy="76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8" name="Picture Placeholder 38">
            <a:extLst>
              <a:ext uri="{FF2B5EF4-FFF2-40B4-BE49-F238E27FC236}">
                <a16:creationId xmlns:a16="http://schemas.microsoft.com/office/drawing/2014/main" id="{9B31C316-A352-6548-8A36-635112EA6AD8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6858000" y="0"/>
            <a:ext cx="5334000" cy="6099048"/>
          </a:xfrm>
          <a:prstGeom prst="rect">
            <a:avLst/>
          </a:prstGeom>
          <a:solidFill>
            <a:srgbClr val="7F8184"/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532DA6-FBC2-8D4B-90AD-E6D482C917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152400"/>
            <a:ext cx="5331622" cy="9017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200" dirty="0">
                <a:latin typeface="Roboto Medium" panose="02000000000000000000" pitchFamily="2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Heading in sentence case</a:t>
            </a:r>
          </a:p>
        </p:txBody>
      </p:sp>
    </p:spTree>
    <p:extLst>
      <p:ext uri="{BB962C8B-B14F-4D97-AF65-F5344CB8AC3E}">
        <p14:creationId xmlns:p14="http://schemas.microsoft.com/office/powerpoint/2010/main" val="2113891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Subheading_Content_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F146D9C-65A1-D046-8474-1BECC92D018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61999" y="2133600"/>
            <a:ext cx="5341783" cy="3962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110000"/>
              </a:lnSpc>
              <a:defRPr sz="1600"/>
            </a:lvl1pPr>
            <a:lvl2pPr marL="274320" indent="-274320">
              <a:lnSpc>
                <a:spcPct val="110000"/>
              </a:lnSpc>
              <a:buFont typeface="Wingdings" pitchFamily="2" charset="2"/>
              <a:buChar char="§"/>
              <a:defRPr sz="1600"/>
            </a:lvl2pPr>
            <a:lvl3pPr marL="548640" indent="-274320">
              <a:lnSpc>
                <a:spcPct val="110000"/>
              </a:lnSpc>
              <a:buFont typeface="Wingdings" pitchFamily="2" charset="2"/>
              <a:buChar char="§"/>
              <a:defRPr sz="1600"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448EA08F-1AA8-4957-8F6E-6C1CDDF2D4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152400"/>
            <a:ext cx="5331622" cy="9017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200" dirty="0">
                <a:latin typeface="Roboto Medium" panose="02000000000000000000" pitchFamily="2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Heading in sentence case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A3931502-81EE-47E9-9E94-C0A3A5ACDA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143000"/>
            <a:ext cx="5331622" cy="56578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Subheading in sentence case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632276-0CC3-4E6A-927E-28B2A2137A35}"/>
              </a:ext>
            </a:extLst>
          </p:cNvPr>
          <p:cNvSpPr/>
          <p:nvPr userDrawn="1"/>
        </p:nvSpPr>
        <p:spPr>
          <a:xfrm>
            <a:off x="6097020" y="6096000"/>
            <a:ext cx="759960" cy="76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14" name="Picture Placeholder 38">
            <a:extLst>
              <a:ext uri="{FF2B5EF4-FFF2-40B4-BE49-F238E27FC236}">
                <a16:creationId xmlns:a16="http://schemas.microsoft.com/office/drawing/2014/main" id="{A42DDFEA-4946-41AF-A0B7-AB6504ECD30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6858000" y="0"/>
            <a:ext cx="5334000" cy="6099048"/>
          </a:xfrm>
          <a:prstGeom prst="rect">
            <a:avLst/>
          </a:prstGeom>
          <a:solidFill>
            <a:srgbClr val="7F8184"/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315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4009CC2-53B8-4E80-8531-52BCDE6CA3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152400"/>
            <a:ext cx="10668000" cy="901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/>
              <a:t>Timeline heading in sentence case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C94C1A-EE04-4E65-82B7-88E08196223E}"/>
              </a:ext>
            </a:extLst>
          </p:cNvPr>
          <p:cNvSpPr/>
          <p:nvPr userDrawn="1"/>
        </p:nvSpPr>
        <p:spPr>
          <a:xfrm>
            <a:off x="852010" y="3514068"/>
            <a:ext cx="581980" cy="5819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ts val="110"/>
              </a:spcBef>
            </a:pPr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73C6449-ABB9-46BB-9612-8F586B495341}"/>
              </a:ext>
            </a:extLst>
          </p:cNvPr>
          <p:cNvSpPr/>
          <p:nvPr/>
        </p:nvSpPr>
        <p:spPr>
          <a:xfrm flipV="1">
            <a:off x="768350" y="3805059"/>
            <a:ext cx="749300" cy="374650"/>
          </a:xfrm>
          <a:custGeom>
            <a:avLst/>
            <a:gdLst>
              <a:gd name="connsiteX0" fmla="*/ 0 w 749300"/>
              <a:gd name="connsiteY0" fmla="*/ 0 h 374650"/>
              <a:gd name="connsiteX1" fmla="*/ 749300 w 749300"/>
              <a:gd name="connsiteY1" fmla="*/ 0 h 374650"/>
              <a:gd name="connsiteX2" fmla="*/ 749300 w 749300"/>
              <a:gd name="connsiteY2" fmla="*/ 374650 h 374650"/>
              <a:gd name="connsiteX3" fmla="*/ 0 w 749300"/>
              <a:gd name="connsiteY3" fmla="*/ 374650 h 374650"/>
              <a:gd name="connsiteX4" fmla="*/ 0 w 749300"/>
              <a:gd name="connsiteY4" fmla="*/ 0 h 374650"/>
              <a:gd name="connsiteX0" fmla="*/ 0 w 749300"/>
              <a:gd name="connsiteY0" fmla="*/ 374650 h 466090"/>
              <a:gd name="connsiteX1" fmla="*/ 0 w 749300"/>
              <a:gd name="connsiteY1" fmla="*/ 0 h 466090"/>
              <a:gd name="connsiteX2" fmla="*/ 749300 w 749300"/>
              <a:gd name="connsiteY2" fmla="*/ 0 h 466090"/>
              <a:gd name="connsiteX3" fmla="*/ 749300 w 749300"/>
              <a:gd name="connsiteY3" fmla="*/ 374650 h 466090"/>
              <a:gd name="connsiteX4" fmla="*/ 91440 w 749300"/>
              <a:gd name="connsiteY4" fmla="*/ 466090 h 466090"/>
              <a:gd name="connsiteX0" fmla="*/ 0 w 749300"/>
              <a:gd name="connsiteY0" fmla="*/ 374650 h 374650"/>
              <a:gd name="connsiteX1" fmla="*/ 0 w 749300"/>
              <a:gd name="connsiteY1" fmla="*/ 0 h 374650"/>
              <a:gd name="connsiteX2" fmla="*/ 749300 w 749300"/>
              <a:gd name="connsiteY2" fmla="*/ 0 h 374650"/>
              <a:gd name="connsiteX3" fmla="*/ 749300 w 749300"/>
              <a:gd name="connsiteY3" fmla="*/ 374650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300" h="374650">
                <a:moveTo>
                  <a:pt x="0" y="374650"/>
                </a:moveTo>
                <a:lnTo>
                  <a:pt x="0" y="0"/>
                </a:lnTo>
                <a:lnTo>
                  <a:pt x="749300" y="0"/>
                </a:lnTo>
                <a:lnTo>
                  <a:pt x="749300" y="374650"/>
                </a:lnTo>
              </a:path>
            </a:pathLst>
          </a:custGeom>
          <a:ln>
            <a:solidFill>
              <a:schemeClr val="accent3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ts val="110"/>
              </a:spcBef>
            </a:pP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8F1FAF-F182-4D0F-B068-3610AA272D3B}"/>
              </a:ext>
            </a:extLst>
          </p:cNvPr>
          <p:cNvCxnSpPr>
            <a:cxnSpLocks/>
            <a:stCxn id="26" idx="3"/>
          </p:cNvCxnSpPr>
          <p:nvPr userDrawn="1"/>
        </p:nvCxnSpPr>
        <p:spPr>
          <a:xfrm>
            <a:off x="9896474" y="3805059"/>
            <a:ext cx="1533526" cy="0"/>
          </a:xfrm>
          <a:prstGeom prst="line">
            <a:avLst/>
          </a:prstGeom>
          <a:ln>
            <a:solidFill>
              <a:schemeClr val="accent3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352823-96DF-4F1D-BB9B-AB8C1C2C4691}"/>
              </a:ext>
            </a:extLst>
          </p:cNvPr>
          <p:cNvCxnSpPr>
            <a:cxnSpLocks/>
          </p:cNvCxnSpPr>
          <p:nvPr userDrawn="1"/>
        </p:nvCxnSpPr>
        <p:spPr>
          <a:xfrm>
            <a:off x="7801768" y="3805059"/>
            <a:ext cx="13422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6B52A9-ED1F-4478-B432-ED4F8319A56F}"/>
              </a:ext>
            </a:extLst>
          </p:cNvPr>
          <p:cNvCxnSpPr>
            <a:cxnSpLocks/>
          </p:cNvCxnSpPr>
          <p:nvPr userDrawn="1"/>
        </p:nvCxnSpPr>
        <p:spPr>
          <a:xfrm>
            <a:off x="5705474" y="3805060"/>
            <a:ext cx="1346994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FA18BE-21BA-4972-8A7B-2FB8812E01C7}"/>
              </a:ext>
            </a:extLst>
          </p:cNvPr>
          <p:cNvCxnSpPr>
            <a:cxnSpLocks/>
            <a:endCxn id="24" idx="0"/>
          </p:cNvCxnSpPr>
          <p:nvPr userDrawn="1"/>
        </p:nvCxnSpPr>
        <p:spPr>
          <a:xfrm>
            <a:off x="3611562" y="3805059"/>
            <a:ext cx="13462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801D36-7DDE-498D-92D9-8B2C37E6ED7E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7650" y="3805059"/>
            <a:ext cx="13446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FE8D1A-3DE2-431D-BA77-484238AC6D9F}"/>
              </a:ext>
            </a:extLst>
          </p:cNvPr>
          <p:cNvGrpSpPr/>
          <p:nvPr userDrawn="1"/>
        </p:nvGrpSpPr>
        <p:grpSpPr>
          <a:xfrm>
            <a:off x="2863056" y="3430408"/>
            <a:ext cx="749300" cy="665640"/>
            <a:chOff x="2862262" y="3430408"/>
            <a:chExt cx="749300" cy="6656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07967E-BA23-4461-9DDB-9BA2CFF4AD05}"/>
                </a:ext>
              </a:extLst>
            </p:cNvPr>
            <p:cNvSpPr/>
            <p:nvPr userDrawn="1"/>
          </p:nvSpPr>
          <p:spPr>
            <a:xfrm>
              <a:off x="2945922" y="3514068"/>
              <a:ext cx="581980" cy="5819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110"/>
                </a:spcBef>
              </a:pPr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479986-C464-4384-B17D-EAB0CA27E968}"/>
                </a:ext>
              </a:extLst>
            </p:cNvPr>
            <p:cNvSpPr/>
            <p:nvPr/>
          </p:nvSpPr>
          <p:spPr>
            <a:xfrm>
              <a:off x="2862262" y="3430408"/>
              <a:ext cx="749300" cy="374650"/>
            </a:xfrm>
            <a:custGeom>
              <a:avLst/>
              <a:gdLst>
                <a:gd name="connsiteX0" fmla="*/ 0 w 749300"/>
                <a:gd name="connsiteY0" fmla="*/ 0 h 374650"/>
                <a:gd name="connsiteX1" fmla="*/ 749300 w 749300"/>
                <a:gd name="connsiteY1" fmla="*/ 0 h 374650"/>
                <a:gd name="connsiteX2" fmla="*/ 749300 w 749300"/>
                <a:gd name="connsiteY2" fmla="*/ 374650 h 374650"/>
                <a:gd name="connsiteX3" fmla="*/ 0 w 749300"/>
                <a:gd name="connsiteY3" fmla="*/ 374650 h 374650"/>
                <a:gd name="connsiteX4" fmla="*/ 0 w 749300"/>
                <a:gd name="connsiteY4" fmla="*/ 0 h 374650"/>
                <a:gd name="connsiteX0" fmla="*/ 0 w 749300"/>
                <a:gd name="connsiteY0" fmla="*/ 374650 h 466090"/>
                <a:gd name="connsiteX1" fmla="*/ 0 w 749300"/>
                <a:gd name="connsiteY1" fmla="*/ 0 h 466090"/>
                <a:gd name="connsiteX2" fmla="*/ 749300 w 749300"/>
                <a:gd name="connsiteY2" fmla="*/ 0 h 466090"/>
                <a:gd name="connsiteX3" fmla="*/ 749300 w 749300"/>
                <a:gd name="connsiteY3" fmla="*/ 374650 h 466090"/>
                <a:gd name="connsiteX4" fmla="*/ 91440 w 749300"/>
                <a:gd name="connsiteY4" fmla="*/ 466090 h 466090"/>
                <a:gd name="connsiteX0" fmla="*/ 0 w 749300"/>
                <a:gd name="connsiteY0" fmla="*/ 374650 h 374650"/>
                <a:gd name="connsiteX1" fmla="*/ 0 w 749300"/>
                <a:gd name="connsiteY1" fmla="*/ 0 h 374650"/>
                <a:gd name="connsiteX2" fmla="*/ 749300 w 749300"/>
                <a:gd name="connsiteY2" fmla="*/ 0 h 374650"/>
                <a:gd name="connsiteX3" fmla="*/ 749300 w 749300"/>
                <a:gd name="connsiteY3" fmla="*/ 374650 h 37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300" h="374650">
                  <a:moveTo>
                    <a:pt x="0" y="374650"/>
                  </a:moveTo>
                  <a:lnTo>
                    <a:pt x="0" y="0"/>
                  </a:lnTo>
                  <a:lnTo>
                    <a:pt x="749300" y="0"/>
                  </a:lnTo>
                  <a:lnTo>
                    <a:pt x="749300" y="374650"/>
                  </a:lnTo>
                </a:path>
              </a:pathLst>
            </a:cu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110"/>
                </a:spcBef>
              </a:pPr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88AAC3-3B3C-410A-B0A7-64719DAA2607}"/>
              </a:ext>
            </a:extLst>
          </p:cNvPr>
          <p:cNvGrpSpPr/>
          <p:nvPr userDrawn="1"/>
        </p:nvGrpSpPr>
        <p:grpSpPr>
          <a:xfrm>
            <a:off x="4957762" y="3514068"/>
            <a:ext cx="749300" cy="665641"/>
            <a:chOff x="4959350" y="3514068"/>
            <a:chExt cx="749300" cy="66564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0C2898-F352-4ADC-86F2-06954555DC0D}"/>
                </a:ext>
              </a:extLst>
            </p:cNvPr>
            <p:cNvSpPr/>
            <p:nvPr userDrawn="1"/>
          </p:nvSpPr>
          <p:spPr>
            <a:xfrm>
              <a:off x="5043010" y="3514068"/>
              <a:ext cx="581980" cy="5819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110"/>
                </a:spcBef>
              </a:pPr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9B14AA5-7ED5-4EF7-864A-CA8B19831F05}"/>
                </a:ext>
              </a:extLst>
            </p:cNvPr>
            <p:cNvSpPr/>
            <p:nvPr/>
          </p:nvSpPr>
          <p:spPr>
            <a:xfrm flipV="1">
              <a:off x="4959350" y="3805059"/>
              <a:ext cx="749300" cy="374650"/>
            </a:xfrm>
            <a:custGeom>
              <a:avLst/>
              <a:gdLst>
                <a:gd name="connsiteX0" fmla="*/ 0 w 749300"/>
                <a:gd name="connsiteY0" fmla="*/ 0 h 374650"/>
                <a:gd name="connsiteX1" fmla="*/ 749300 w 749300"/>
                <a:gd name="connsiteY1" fmla="*/ 0 h 374650"/>
                <a:gd name="connsiteX2" fmla="*/ 749300 w 749300"/>
                <a:gd name="connsiteY2" fmla="*/ 374650 h 374650"/>
                <a:gd name="connsiteX3" fmla="*/ 0 w 749300"/>
                <a:gd name="connsiteY3" fmla="*/ 374650 h 374650"/>
                <a:gd name="connsiteX4" fmla="*/ 0 w 749300"/>
                <a:gd name="connsiteY4" fmla="*/ 0 h 374650"/>
                <a:gd name="connsiteX0" fmla="*/ 0 w 749300"/>
                <a:gd name="connsiteY0" fmla="*/ 374650 h 466090"/>
                <a:gd name="connsiteX1" fmla="*/ 0 w 749300"/>
                <a:gd name="connsiteY1" fmla="*/ 0 h 466090"/>
                <a:gd name="connsiteX2" fmla="*/ 749300 w 749300"/>
                <a:gd name="connsiteY2" fmla="*/ 0 h 466090"/>
                <a:gd name="connsiteX3" fmla="*/ 749300 w 749300"/>
                <a:gd name="connsiteY3" fmla="*/ 374650 h 466090"/>
                <a:gd name="connsiteX4" fmla="*/ 91440 w 749300"/>
                <a:gd name="connsiteY4" fmla="*/ 466090 h 466090"/>
                <a:gd name="connsiteX0" fmla="*/ 0 w 749300"/>
                <a:gd name="connsiteY0" fmla="*/ 374650 h 374650"/>
                <a:gd name="connsiteX1" fmla="*/ 0 w 749300"/>
                <a:gd name="connsiteY1" fmla="*/ 0 h 374650"/>
                <a:gd name="connsiteX2" fmla="*/ 749300 w 749300"/>
                <a:gd name="connsiteY2" fmla="*/ 0 h 374650"/>
                <a:gd name="connsiteX3" fmla="*/ 749300 w 749300"/>
                <a:gd name="connsiteY3" fmla="*/ 374650 h 37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300" h="374650">
                  <a:moveTo>
                    <a:pt x="0" y="374650"/>
                  </a:moveTo>
                  <a:lnTo>
                    <a:pt x="0" y="0"/>
                  </a:lnTo>
                  <a:lnTo>
                    <a:pt x="749300" y="0"/>
                  </a:lnTo>
                  <a:lnTo>
                    <a:pt x="749300" y="374650"/>
                  </a:lnTo>
                </a:path>
              </a:pathLst>
            </a:cu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110"/>
                </a:spcBef>
              </a:pPr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A8B263E-8DE7-4CA5-B77E-B081DBD87254}"/>
              </a:ext>
            </a:extLst>
          </p:cNvPr>
          <p:cNvGrpSpPr/>
          <p:nvPr userDrawn="1"/>
        </p:nvGrpSpPr>
        <p:grpSpPr>
          <a:xfrm>
            <a:off x="7052468" y="3430408"/>
            <a:ext cx="749300" cy="665640"/>
            <a:chOff x="6864348" y="3430408"/>
            <a:chExt cx="749300" cy="665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5F8751-E1CF-4B32-AFDF-BA729B1213BC}"/>
                </a:ext>
              </a:extLst>
            </p:cNvPr>
            <p:cNvSpPr/>
            <p:nvPr userDrawn="1"/>
          </p:nvSpPr>
          <p:spPr>
            <a:xfrm>
              <a:off x="6948008" y="3514068"/>
              <a:ext cx="581980" cy="5819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110"/>
                </a:spcBef>
              </a:pPr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E339BF7-AFA8-4D5A-AB53-BD208CC5CA5D}"/>
                </a:ext>
              </a:extLst>
            </p:cNvPr>
            <p:cNvSpPr/>
            <p:nvPr/>
          </p:nvSpPr>
          <p:spPr>
            <a:xfrm>
              <a:off x="6864348" y="3430408"/>
              <a:ext cx="749300" cy="377032"/>
            </a:xfrm>
            <a:custGeom>
              <a:avLst/>
              <a:gdLst>
                <a:gd name="connsiteX0" fmla="*/ 0 w 749300"/>
                <a:gd name="connsiteY0" fmla="*/ 0 h 374650"/>
                <a:gd name="connsiteX1" fmla="*/ 749300 w 749300"/>
                <a:gd name="connsiteY1" fmla="*/ 0 h 374650"/>
                <a:gd name="connsiteX2" fmla="*/ 749300 w 749300"/>
                <a:gd name="connsiteY2" fmla="*/ 374650 h 374650"/>
                <a:gd name="connsiteX3" fmla="*/ 0 w 749300"/>
                <a:gd name="connsiteY3" fmla="*/ 374650 h 374650"/>
                <a:gd name="connsiteX4" fmla="*/ 0 w 749300"/>
                <a:gd name="connsiteY4" fmla="*/ 0 h 374650"/>
                <a:gd name="connsiteX0" fmla="*/ 0 w 749300"/>
                <a:gd name="connsiteY0" fmla="*/ 374650 h 466090"/>
                <a:gd name="connsiteX1" fmla="*/ 0 w 749300"/>
                <a:gd name="connsiteY1" fmla="*/ 0 h 466090"/>
                <a:gd name="connsiteX2" fmla="*/ 749300 w 749300"/>
                <a:gd name="connsiteY2" fmla="*/ 0 h 466090"/>
                <a:gd name="connsiteX3" fmla="*/ 749300 w 749300"/>
                <a:gd name="connsiteY3" fmla="*/ 374650 h 466090"/>
                <a:gd name="connsiteX4" fmla="*/ 91440 w 749300"/>
                <a:gd name="connsiteY4" fmla="*/ 466090 h 466090"/>
                <a:gd name="connsiteX0" fmla="*/ 0 w 749300"/>
                <a:gd name="connsiteY0" fmla="*/ 374650 h 374650"/>
                <a:gd name="connsiteX1" fmla="*/ 0 w 749300"/>
                <a:gd name="connsiteY1" fmla="*/ 0 h 374650"/>
                <a:gd name="connsiteX2" fmla="*/ 749300 w 749300"/>
                <a:gd name="connsiteY2" fmla="*/ 0 h 374650"/>
                <a:gd name="connsiteX3" fmla="*/ 749300 w 749300"/>
                <a:gd name="connsiteY3" fmla="*/ 374650 h 37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300" h="374650">
                  <a:moveTo>
                    <a:pt x="0" y="374650"/>
                  </a:moveTo>
                  <a:lnTo>
                    <a:pt x="0" y="0"/>
                  </a:lnTo>
                  <a:lnTo>
                    <a:pt x="749300" y="0"/>
                  </a:lnTo>
                  <a:lnTo>
                    <a:pt x="749300" y="374650"/>
                  </a:lnTo>
                </a:path>
              </a:pathLst>
            </a:cu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110"/>
                </a:spcBef>
              </a:pPr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05432E-8852-4DA8-AEF1-9EDF2DD5B914}"/>
              </a:ext>
            </a:extLst>
          </p:cNvPr>
          <p:cNvGrpSpPr/>
          <p:nvPr userDrawn="1"/>
        </p:nvGrpSpPr>
        <p:grpSpPr>
          <a:xfrm>
            <a:off x="9147174" y="3514068"/>
            <a:ext cx="749300" cy="665641"/>
            <a:chOff x="9147174" y="3514068"/>
            <a:chExt cx="749300" cy="66564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78D46D-764D-47C1-98EA-6D59E32E08B2}"/>
                </a:ext>
              </a:extLst>
            </p:cNvPr>
            <p:cNvSpPr/>
            <p:nvPr userDrawn="1"/>
          </p:nvSpPr>
          <p:spPr>
            <a:xfrm>
              <a:off x="9230834" y="3514068"/>
              <a:ext cx="581980" cy="5819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110"/>
                </a:spcBef>
              </a:pPr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7DDC640-1A04-42C2-BF0B-90CF6EFC8ABA}"/>
                </a:ext>
              </a:extLst>
            </p:cNvPr>
            <p:cNvSpPr/>
            <p:nvPr/>
          </p:nvSpPr>
          <p:spPr>
            <a:xfrm flipV="1">
              <a:off x="9147174" y="3805059"/>
              <a:ext cx="749300" cy="374650"/>
            </a:xfrm>
            <a:custGeom>
              <a:avLst/>
              <a:gdLst>
                <a:gd name="connsiteX0" fmla="*/ 0 w 749300"/>
                <a:gd name="connsiteY0" fmla="*/ 0 h 374650"/>
                <a:gd name="connsiteX1" fmla="*/ 749300 w 749300"/>
                <a:gd name="connsiteY1" fmla="*/ 0 h 374650"/>
                <a:gd name="connsiteX2" fmla="*/ 749300 w 749300"/>
                <a:gd name="connsiteY2" fmla="*/ 374650 h 374650"/>
                <a:gd name="connsiteX3" fmla="*/ 0 w 749300"/>
                <a:gd name="connsiteY3" fmla="*/ 374650 h 374650"/>
                <a:gd name="connsiteX4" fmla="*/ 0 w 749300"/>
                <a:gd name="connsiteY4" fmla="*/ 0 h 374650"/>
                <a:gd name="connsiteX0" fmla="*/ 0 w 749300"/>
                <a:gd name="connsiteY0" fmla="*/ 374650 h 466090"/>
                <a:gd name="connsiteX1" fmla="*/ 0 w 749300"/>
                <a:gd name="connsiteY1" fmla="*/ 0 h 466090"/>
                <a:gd name="connsiteX2" fmla="*/ 749300 w 749300"/>
                <a:gd name="connsiteY2" fmla="*/ 0 h 466090"/>
                <a:gd name="connsiteX3" fmla="*/ 749300 w 749300"/>
                <a:gd name="connsiteY3" fmla="*/ 374650 h 466090"/>
                <a:gd name="connsiteX4" fmla="*/ 91440 w 749300"/>
                <a:gd name="connsiteY4" fmla="*/ 466090 h 466090"/>
                <a:gd name="connsiteX0" fmla="*/ 0 w 749300"/>
                <a:gd name="connsiteY0" fmla="*/ 374650 h 374650"/>
                <a:gd name="connsiteX1" fmla="*/ 0 w 749300"/>
                <a:gd name="connsiteY1" fmla="*/ 0 h 374650"/>
                <a:gd name="connsiteX2" fmla="*/ 749300 w 749300"/>
                <a:gd name="connsiteY2" fmla="*/ 0 h 374650"/>
                <a:gd name="connsiteX3" fmla="*/ 749300 w 749300"/>
                <a:gd name="connsiteY3" fmla="*/ 374650 h 37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300" h="374650">
                  <a:moveTo>
                    <a:pt x="0" y="374650"/>
                  </a:moveTo>
                  <a:lnTo>
                    <a:pt x="0" y="0"/>
                  </a:lnTo>
                  <a:lnTo>
                    <a:pt x="749300" y="0"/>
                  </a:lnTo>
                  <a:lnTo>
                    <a:pt x="749300" y="374650"/>
                  </a:lnTo>
                </a:path>
              </a:pathLst>
            </a:cu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110"/>
                </a:spcBef>
              </a:pPr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A8AA-4069-4440-AC89-B0D56BBFF873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907416" y="3574135"/>
            <a:ext cx="466344" cy="46184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spcBef>
                <a:spcPts val="110"/>
              </a:spcBef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990CF7BE-8E05-4CC2-907F-391724E1E9AF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3002676" y="3574135"/>
            <a:ext cx="466344" cy="46184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spcBef>
                <a:spcPts val="110"/>
              </a:spcBef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6F7DA3A9-7A0E-4C97-85DF-F20373B7CDD6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5099764" y="3574135"/>
            <a:ext cx="466344" cy="46184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spcBef>
                <a:spcPts val="110"/>
              </a:spcBef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840F7D7F-78D6-43AE-A236-1A666836D10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7193946" y="3574135"/>
            <a:ext cx="466344" cy="46184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spcBef>
                <a:spcPts val="110"/>
              </a:spcBef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3E955FE2-26E9-4674-9494-5EA89EF0C78A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9287588" y="3574135"/>
            <a:ext cx="466344" cy="46184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spcBef>
                <a:spcPts val="110"/>
              </a:spcBef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08CCADF-727C-46D7-9B3F-3760F2D0CE5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52010" y="1546704"/>
            <a:ext cx="2286000" cy="17848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10000"/>
              </a:lnSpc>
              <a:spcBef>
                <a:spcPts val="110"/>
              </a:spcBef>
              <a:defRPr sz="1400" b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defRPr lang="en-US" sz="1400" b="0" kern="1200" dirty="0" smtClean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+mn-cs"/>
              </a:defRPr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C76F7AB8-9B77-48C3-995B-94507C3B4F9E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946716" y="4262125"/>
            <a:ext cx="2286000" cy="17848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10"/>
              </a:spcBef>
              <a:defRPr lang="en-US" sz="1400" b="0" kern="1200" dirty="0" smtClean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+mn-cs"/>
              </a:defRPr>
            </a:lvl1pPr>
            <a:lvl2pPr marL="0" indent="0" algn="ctr">
              <a:lnSpc>
                <a:spcPct val="100000"/>
              </a:lnSpc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55A9DD3E-692F-49E1-8D25-DDF0148029A0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5041422" y="1546704"/>
            <a:ext cx="2286000" cy="17848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10000"/>
              </a:lnSpc>
              <a:spcBef>
                <a:spcPts val="110"/>
              </a:spcBef>
              <a:defRPr sz="1400" b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defRPr lang="en-US" sz="1400" b="0" kern="1200" dirty="0" smtClean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+mn-cs"/>
              </a:defRPr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42" name="Text Placeholder 36">
            <a:extLst>
              <a:ext uri="{FF2B5EF4-FFF2-40B4-BE49-F238E27FC236}">
                <a16:creationId xmlns:a16="http://schemas.microsoft.com/office/drawing/2014/main" id="{170CB42E-D778-4A33-A1A5-0DF636B025F1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230834" y="1546704"/>
            <a:ext cx="2286000" cy="17848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10000"/>
              </a:lnSpc>
              <a:spcBef>
                <a:spcPts val="110"/>
              </a:spcBef>
              <a:defRPr sz="1400" b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defRPr lang="en-US" sz="1400" b="0" kern="1200" dirty="0" smtClean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+mn-cs"/>
              </a:defRPr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85D2F709-CE94-452E-8D27-AFFEABC6D39C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136128" y="4262125"/>
            <a:ext cx="2286000" cy="17848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10"/>
              </a:spcBef>
              <a:defRPr lang="en-US" sz="1400" b="0" kern="1200" dirty="0" smtClean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+mn-cs"/>
              </a:defRPr>
            </a:lvl1pPr>
            <a:lvl2pPr marL="0" indent="0" algn="ctr">
              <a:lnSpc>
                <a:spcPct val="100000"/>
              </a:lnSpc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2633785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2 Columns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E3944973-7673-4801-897B-D53C6CBCE50B}"/>
              </a:ext>
            </a:extLst>
          </p:cNvPr>
          <p:cNvSpPr/>
          <p:nvPr userDrawn="1"/>
        </p:nvSpPr>
        <p:spPr>
          <a:xfrm>
            <a:off x="781050" y="1447800"/>
            <a:ext cx="4941260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009CC2-53B8-4E80-8531-52BCDE6CA3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152400"/>
            <a:ext cx="10668000" cy="9017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/>
              <a:t>Heading in sentence case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166BE5B-8F5D-46C2-9561-C6D4AF95D478}"/>
              </a:ext>
            </a:extLst>
          </p:cNvPr>
          <p:cNvSpPr/>
          <p:nvPr userDrawn="1"/>
        </p:nvSpPr>
        <p:spPr>
          <a:xfrm>
            <a:off x="6488740" y="1447800"/>
            <a:ext cx="4941260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51" name="Text Placeholder 36">
            <a:extLst>
              <a:ext uri="{FF2B5EF4-FFF2-40B4-BE49-F238E27FC236}">
                <a16:creationId xmlns:a16="http://schemas.microsoft.com/office/drawing/2014/main" id="{C195528E-FE3B-4346-A5FC-67292278C68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0004" y="1827084"/>
            <a:ext cx="4027257" cy="630366"/>
          </a:xfrm>
          <a:prstGeom prst="rect">
            <a:avLst/>
          </a:prstGeom>
          <a:noFill/>
          <a:ln w="6350">
            <a:noFill/>
          </a:ln>
        </p:spPr>
        <p:txBody>
          <a:bodyPr lIns="91440" tIns="45720" rIns="91440" bIns="45720" anchor="ctr">
            <a:noAutofit/>
          </a:bodyPr>
          <a:lstStyle>
            <a:lvl1pPr marL="0" indent="0" algn="l">
              <a:lnSpc>
                <a:spcPct val="110000"/>
              </a:lnSpc>
              <a:defRPr lang="en-US" sz="1600" b="1" kern="1200" spc="100" baseline="0" dirty="0" smtClean="0">
                <a:solidFill>
                  <a:schemeClr val="accent2"/>
                </a:solidFill>
                <a:latin typeface="Roboto Condensed" pitchFamily="2" charset="0"/>
                <a:ea typeface="Roboto" panose="02000000000000000000" pitchFamily="2" charset="0"/>
                <a:cs typeface="+mn-cs"/>
              </a:defRPr>
            </a:lvl1pPr>
            <a:lvl2pPr marL="0" indent="0" algn="ctr">
              <a:lnSpc>
                <a:spcPct val="100000"/>
              </a:lnSpc>
              <a:defRPr/>
            </a:lvl2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2ED89FD-0FF1-4EE6-AEB7-5C5CC9E5B0B1}"/>
              </a:ext>
            </a:extLst>
          </p:cNvPr>
          <p:cNvSpPr/>
          <p:nvPr userDrawn="1"/>
        </p:nvSpPr>
        <p:spPr>
          <a:xfrm>
            <a:off x="11049001" y="1447800"/>
            <a:ext cx="380999" cy="380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716555-6BBD-4FD4-9144-7F2DAB4589F5}"/>
              </a:ext>
            </a:extLst>
          </p:cNvPr>
          <p:cNvSpPr/>
          <p:nvPr userDrawn="1"/>
        </p:nvSpPr>
        <p:spPr>
          <a:xfrm>
            <a:off x="6858000" y="1828799"/>
            <a:ext cx="4572000" cy="4556761"/>
          </a:xfrm>
          <a:custGeom>
            <a:avLst/>
            <a:gdLst>
              <a:gd name="connsiteX0" fmla="*/ 0 w 3798261"/>
              <a:gd name="connsiteY0" fmla="*/ 0 h 2542189"/>
              <a:gd name="connsiteX1" fmla="*/ 3798261 w 3798261"/>
              <a:gd name="connsiteY1" fmla="*/ 0 h 2542189"/>
              <a:gd name="connsiteX2" fmla="*/ 3798261 w 3798261"/>
              <a:gd name="connsiteY2" fmla="*/ 2542189 h 2542189"/>
              <a:gd name="connsiteX3" fmla="*/ 0 w 3798261"/>
              <a:gd name="connsiteY3" fmla="*/ 2542189 h 2542189"/>
              <a:gd name="connsiteX4" fmla="*/ 0 w 3798261"/>
              <a:gd name="connsiteY4" fmla="*/ 0 h 2542189"/>
              <a:gd name="connsiteX0" fmla="*/ 0 w 3798261"/>
              <a:gd name="connsiteY0" fmla="*/ 2542189 h 2633629"/>
              <a:gd name="connsiteX1" fmla="*/ 0 w 3798261"/>
              <a:gd name="connsiteY1" fmla="*/ 0 h 2633629"/>
              <a:gd name="connsiteX2" fmla="*/ 3798261 w 3798261"/>
              <a:gd name="connsiteY2" fmla="*/ 0 h 2633629"/>
              <a:gd name="connsiteX3" fmla="*/ 3798261 w 3798261"/>
              <a:gd name="connsiteY3" fmla="*/ 2542189 h 2633629"/>
              <a:gd name="connsiteX4" fmla="*/ 91440 w 3798261"/>
              <a:gd name="connsiteY4" fmla="*/ 2633629 h 2633629"/>
              <a:gd name="connsiteX0" fmla="*/ 0 w 3798261"/>
              <a:gd name="connsiteY0" fmla="*/ 2542189 h 2542189"/>
              <a:gd name="connsiteX1" fmla="*/ 0 w 3798261"/>
              <a:gd name="connsiteY1" fmla="*/ 0 h 2542189"/>
              <a:gd name="connsiteX2" fmla="*/ 3798261 w 3798261"/>
              <a:gd name="connsiteY2" fmla="*/ 0 h 2542189"/>
              <a:gd name="connsiteX3" fmla="*/ 3798261 w 3798261"/>
              <a:gd name="connsiteY3" fmla="*/ 2542189 h 2542189"/>
              <a:gd name="connsiteX0" fmla="*/ 0 w 3798261"/>
              <a:gd name="connsiteY0" fmla="*/ 2542189 h 2542189"/>
              <a:gd name="connsiteX1" fmla="*/ 0 w 3798261"/>
              <a:gd name="connsiteY1" fmla="*/ 0 h 2542189"/>
              <a:gd name="connsiteX2" fmla="*/ 3798261 w 3798261"/>
              <a:gd name="connsiteY2" fmla="*/ 0 h 254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8261" h="2542189">
                <a:moveTo>
                  <a:pt x="0" y="2542189"/>
                </a:moveTo>
                <a:lnTo>
                  <a:pt x="0" y="0"/>
                </a:lnTo>
                <a:lnTo>
                  <a:pt x="3798261" y="0"/>
                </a:lnTo>
              </a:path>
            </a:pathLst>
          </a:cu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70" name="Text Placeholder 36">
            <a:extLst>
              <a:ext uri="{FF2B5EF4-FFF2-40B4-BE49-F238E27FC236}">
                <a16:creationId xmlns:a16="http://schemas.microsoft.com/office/drawing/2014/main" id="{BAD129F0-2C15-4315-9CD7-FEE4CFA8C52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95026" y="1827084"/>
            <a:ext cx="4034546" cy="630366"/>
          </a:xfrm>
          <a:prstGeom prst="rect">
            <a:avLst/>
          </a:prstGeom>
          <a:noFill/>
          <a:ln w="6350">
            <a:noFill/>
          </a:ln>
        </p:spPr>
        <p:txBody>
          <a:bodyPr lIns="91440" tIns="45720" rIns="91440" bIns="45720" anchor="ctr">
            <a:noAutofit/>
          </a:bodyPr>
          <a:lstStyle>
            <a:lvl1pPr marL="0" indent="0" algn="l">
              <a:lnSpc>
                <a:spcPct val="110000"/>
              </a:lnSpc>
              <a:defRPr lang="en-US" sz="1600" b="1" kern="1200" spc="100" baseline="0" dirty="0" smtClean="0">
                <a:solidFill>
                  <a:schemeClr val="accent2"/>
                </a:solidFill>
                <a:latin typeface="Roboto Condensed" pitchFamily="2" charset="0"/>
                <a:ea typeface="ROBOTO CONDENSED LIGHT" pitchFamily="2" charset="0"/>
                <a:cs typeface="+mn-cs"/>
              </a:defRPr>
            </a:lvl1pPr>
            <a:lvl2pPr marL="0" indent="0" algn="ctr">
              <a:lnSpc>
                <a:spcPct val="100000"/>
              </a:lnSpc>
              <a:defRPr/>
            </a:lvl2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66E22DC-49F0-4148-8D9B-B630CE8D384A}"/>
              </a:ext>
            </a:extLst>
          </p:cNvPr>
          <p:cNvSpPr/>
          <p:nvPr userDrawn="1"/>
        </p:nvSpPr>
        <p:spPr>
          <a:xfrm>
            <a:off x="5341311" y="1447800"/>
            <a:ext cx="380999" cy="380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A6E7A517-3EEA-4EB1-A1CC-34C6D710B28A}"/>
              </a:ext>
            </a:extLst>
          </p:cNvPr>
          <p:cNvSpPr/>
          <p:nvPr userDrawn="1"/>
        </p:nvSpPr>
        <p:spPr>
          <a:xfrm>
            <a:off x="1150310" y="1828799"/>
            <a:ext cx="4572000" cy="4556761"/>
          </a:xfrm>
          <a:custGeom>
            <a:avLst/>
            <a:gdLst>
              <a:gd name="connsiteX0" fmla="*/ 0 w 3798261"/>
              <a:gd name="connsiteY0" fmla="*/ 0 h 2542189"/>
              <a:gd name="connsiteX1" fmla="*/ 3798261 w 3798261"/>
              <a:gd name="connsiteY1" fmla="*/ 0 h 2542189"/>
              <a:gd name="connsiteX2" fmla="*/ 3798261 w 3798261"/>
              <a:gd name="connsiteY2" fmla="*/ 2542189 h 2542189"/>
              <a:gd name="connsiteX3" fmla="*/ 0 w 3798261"/>
              <a:gd name="connsiteY3" fmla="*/ 2542189 h 2542189"/>
              <a:gd name="connsiteX4" fmla="*/ 0 w 3798261"/>
              <a:gd name="connsiteY4" fmla="*/ 0 h 2542189"/>
              <a:gd name="connsiteX0" fmla="*/ 0 w 3798261"/>
              <a:gd name="connsiteY0" fmla="*/ 2542189 h 2633629"/>
              <a:gd name="connsiteX1" fmla="*/ 0 w 3798261"/>
              <a:gd name="connsiteY1" fmla="*/ 0 h 2633629"/>
              <a:gd name="connsiteX2" fmla="*/ 3798261 w 3798261"/>
              <a:gd name="connsiteY2" fmla="*/ 0 h 2633629"/>
              <a:gd name="connsiteX3" fmla="*/ 3798261 w 3798261"/>
              <a:gd name="connsiteY3" fmla="*/ 2542189 h 2633629"/>
              <a:gd name="connsiteX4" fmla="*/ 91440 w 3798261"/>
              <a:gd name="connsiteY4" fmla="*/ 2633629 h 2633629"/>
              <a:gd name="connsiteX0" fmla="*/ 0 w 3798261"/>
              <a:gd name="connsiteY0" fmla="*/ 2542189 h 2542189"/>
              <a:gd name="connsiteX1" fmla="*/ 0 w 3798261"/>
              <a:gd name="connsiteY1" fmla="*/ 0 h 2542189"/>
              <a:gd name="connsiteX2" fmla="*/ 3798261 w 3798261"/>
              <a:gd name="connsiteY2" fmla="*/ 0 h 2542189"/>
              <a:gd name="connsiteX3" fmla="*/ 3798261 w 3798261"/>
              <a:gd name="connsiteY3" fmla="*/ 2542189 h 2542189"/>
              <a:gd name="connsiteX0" fmla="*/ 0 w 3798261"/>
              <a:gd name="connsiteY0" fmla="*/ 2542189 h 2542189"/>
              <a:gd name="connsiteX1" fmla="*/ 0 w 3798261"/>
              <a:gd name="connsiteY1" fmla="*/ 0 h 2542189"/>
              <a:gd name="connsiteX2" fmla="*/ 3798261 w 3798261"/>
              <a:gd name="connsiteY2" fmla="*/ 0 h 254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8261" h="2542189">
                <a:moveTo>
                  <a:pt x="0" y="2542189"/>
                </a:moveTo>
                <a:lnTo>
                  <a:pt x="0" y="0"/>
                </a:lnTo>
                <a:lnTo>
                  <a:pt x="3798261" y="0"/>
                </a:lnTo>
              </a:path>
            </a:pathLst>
          </a:cu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4C4B1-7E37-1F47-81E9-455FE576B51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01" y="2516505"/>
            <a:ext cx="4045910" cy="36385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110000"/>
              </a:lnSpc>
              <a:defRPr sz="1600"/>
            </a:lvl1pPr>
            <a:lvl2pPr marL="274320" indent="-274320">
              <a:lnSpc>
                <a:spcPct val="110000"/>
              </a:lnSpc>
              <a:buFont typeface="Wingdings" pitchFamily="2" charset="2"/>
              <a:buChar char="§"/>
              <a:defRPr sz="1600"/>
            </a:lvl2pPr>
            <a:lvl3pPr marL="548640" indent="-274320">
              <a:lnSpc>
                <a:spcPct val="110000"/>
              </a:lnSpc>
              <a:buFont typeface="Wingdings" pitchFamily="2" charset="2"/>
              <a:buChar char="§"/>
              <a:defRPr sz="1600"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Bullet 1</a:t>
            </a:r>
          </a:p>
          <a:p>
            <a:pPr lvl="2"/>
            <a:r>
              <a:rPr lang="en-US" dirty="0"/>
              <a:t>Bullet 2</a:t>
            </a:r>
          </a:p>
          <a:p>
            <a:pPr lvl="3"/>
            <a:r>
              <a:rPr lang="en-US" dirty="0"/>
              <a:t>Bullet 3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205EFE-BC45-3C45-AAFD-A4853C63EB99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7010400" y="2516505"/>
            <a:ext cx="4038600" cy="36385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274320" indent="-274320">
              <a:lnSpc>
                <a:spcPct val="110000"/>
              </a:lnSpc>
              <a:buFont typeface="Wingdings" pitchFamily="2" charset="2"/>
              <a:buChar char="§"/>
              <a:defRPr sz="1600"/>
            </a:lvl2pPr>
            <a:lvl3pPr marL="548640" indent="-274320">
              <a:lnSpc>
                <a:spcPct val="110000"/>
              </a:lnSpc>
              <a:buFont typeface="Wingdings" pitchFamily="2" charset="2"/>
              <a:buChar char="§"/>
              <a:defRPr sz="1600"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Body text</a:t>
            </a:r>
          </a:p>
          <a:p>
            <a:pPr lvl="1"/>
            <a:r>
              <a:rPr lang="en-US" dirty="0"/>
              <a:t>Bullet 1</a:t>
            </a:r>
          </a:p>
          <a:p>
            <a:pPr lvl="2"/>
            <a:r>
              <a:rPr lang="en-US" dirty="0"/>
              <a:t>Bullet 2</a:t>
            </a:r>
          </a:p>
          <a:p>
            <a:pPr lvl="3"/>
            <a:r>
              <a:rPr lang="en-US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1115693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36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3 Columns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4009CC2-53B8-4E80-8531-52BCDE6CA3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152400"/>
            <a:ext cx="10668000" cy="901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/>
              <a:t>Heading for three columns in sentence case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D7FD72-8F81-4FE0-BF72-E1D65EA31221}"/>
              </a:ext>
            </a:extLst>
          </p:cNvPr>
          <p:cNvSpPr/>
          <p:nvPr userDrawn="1"/>
        </p:nvSpPr>
        <p:spPr>
          <a:xfrm>
            <a:off x="768350" y="1447798"/>
            <a:ext cx="3052429" cy="4451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00C76DF-4306-410E-8C52-B455D951F38B}"/>
              </a:ext>
            </a:extLst>
          </p:cNvPr>
          <p:cNvSpPr/>
          <p:nvPr userDrawn="1"/>
        </p:nvSpPr>
        <p:spPr>
          <a:xfrm>
            <a:off x="3585422" y="1447799"/>
            <a:ext cx="235359" cy="2357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C12A4535-DB14-45EA-B471-E79AFEF31DAF}"/>
              </a:ext>
            </a:extLst>
          </p:cNvPr>
          <p:cNvSpPr/>
          <p:nvPr userDrawn="1"/>
        </p:nvSpPr>
        <p:spPr>
          <a:xfrm>
            <a:off x="996458" y="1683562"/>
            <a:ext cx="2824320" cy="4215320"/>
          </a:xfrm>
          <a:custGeom>
            <a:avLst/>
            <a:gdLst>
              <a:gd name="connsiteX0" fmla="*/ 0 w 3798261"/>
              <a:gd name="connsiteY0" fmla="*/ 0 h 2542189"/>
              <a:gd name="connsiteX1" fmla="*/ 3798261 w 3798261"/>
              <a:gd name="connsiteY1" fmla="*/ 0 h 2542189"/>
              <a:gd name="connsiteX2" fmla="*/ 3798261 w 3798261"/>
              <a:gd name="connsiteY2" fmla="*/ 2542189 h 2542189"/>
              <a:gd name="connsiteX3" fmla="*/ 0 w 3798261"/>
              <a:gd name="connsiteY3" fmla="*/ 2542189 h 2542189"/>
              <a:gd name="connsiteX4" fmla="*/ 0 w 3798261"/>
              <a:gd name="connsiteY4" fmla="*/ 0 h 2542189"/>
              <a:gd name="connsiteX0" fmla="*/ 0 w 3798261"/>
              <a:gd name="connsiteY0" fmla="*/ 2542189 h 2633629"/>
              <a:gd name="connsiteX1" fmla="*/ 0 w 3798261"/>
              <a:gd name="connsiteY1" fmla="*/ 0 h 2633629"/>
              <a:gd name="connsiteX2" fmla="*/ 3798261 w 3798261"/>
              <a:gd name="connsiteY2" fmla="*/ 0 h 2633629"/>
              <a:gd name="connsiteX3" fmla="*/ 3798261 w 3798261"/>
              <a:gd name="connsiteY3" fmla="*/ 2542189 h 2633629"/>
              <a:gd name="connsiteX4" fmla="*/ 91440 w 3798261"/>
              <a:gd name="connsiteY4" fmla="*/ 2633629 h 2633629"/>
              <a:gd name="connsiteX0" fmla="*/ 0 w 3798261"/>
              <a:gd name="connsiteY0" fmla="*/ 2542189 h 2542189"/>
              <a:gd name="connsiteX1" fmla="*/ 0 w 3798261"/>
              <a:gd name="connsiteY1" fmla="*/ 0 h 2542189"/>
              <a:gd name="connsiteX2" fmla="*/ 3798261 w 3798261"/>
              <a:gd name="connsiteY2" fmla="*/ 0 h 2542189"/>
              <a:gd name="connsiteX3" fmla="*/ 3798261 w 3798261"/>
              <a:gd name="connsiteY3" fmla="*/ 2542189 h 2542189"/>
              <a:gd name="connsiteX0" fmla="*/ 0 w 3798261"/>
              <a:gd name="connsiteY0" fmla="*/ 2542189 h 2542189"/>
              <a:gd name="connsiteX1" fmla="*/ 0 w 3798261"/>
              <a:gd name="connsiteY1" fmla="*/ 0 h 2542189"/>
              <a:gd name="connsiteX2" fmla="*/ 3798261 w 3798261"/>
              <a:gd name="connsiteY2" fmla="*/ 0 h 254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8261" h="2542189">
                <a:moveTo>
                  <a:pt x="0" y="2542189"/>
                </a:moveTo>
                <a:lnTo>
                  <a:pt x="0" y="0"/>
                </a:lnTo>
                <a:lnTo>
                  <a:pt x="3798261" y="0"/>
                </a:lnTo>
              </a:path>
            </a:pathLst>
          </a:cu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D06B0FB2-1282-4D56-B220-34AE54684C1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96457" y="1683563"/>
            <a:ext cx="2588966" cy="583386"/>
          </a:xfrm>
          <a:prstGeom prst="rect">
            <a:avLst/>
          </a:prstGeom>
          <a:noFill/>
          <a:ln w="6350">
            <a:noFill/>
          </a:ln>
        </p:spPr>
        <p:txBody>
          <a:bodyPr lIns="91440" tIns="45720" rIns="91440" bIns="45720" anchor="ctr">
            <a:noAutofit/>
          </a:bodyPr>
          <a:lstStyle>
            <a:lvl1pPr marL="0" indent="0" algn="l">
              <a:lnSpc>
                <a:spcPct val="110000"/>
              </a:lnSpc>
              <a:defRPr lang="en-US" sz="1600" b="1" kern="1200" spc="100" baseline="0" dirty="0" smtClean="0">
                <a:solidFill>
                  <a:schemeClr val="accent2"/>
                </a:solidFill>
                <a:latin typeface="Roboto Condensed" pitchFamily="2" charset="0"/>
                <a:ea typeface="Roboto" panose="02000000000000000000" pitchFamily="2" charset="0"/>
                <a:cs typeface="+mn-cs"/>
              </a:defRPr>
            </a:lvl1pPr>
            <a:lvl2pPr marL="0" indent="0" algn="ctr">
              <a:lnSpc>
                <a:spcPct val="100000"/>
              </a:lnSpc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4B4803-6430-4AB0-BB9F-F5F60CAB21D7}"/>
              </a:ext>
            </a:extLst>
          </p:cNvPr>
          <p:cNvSpPr/>
          <p:nvPr userDrawn="1"/>
        </p:nvSpPr>
        <p:spPr>
          <a:xfrm>
            <a:off x="4564742" y="1447798"/>
            <a:ext cx="3052429" cy="4451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57EDB9B-5A55-4B6F-B2EE-5280E1DBF60D}"/>
              </a:ext>
            </a:extLst>
          </p:cNvPr>
          <p:cNvSpPr/>
          <p:nvPr userDrawn="1"/>
        </p:nvSpPr>
        <p:spPr>
          <a:xfrm>
            <a:off x="7381815" y="1447799"/>
            <a:ext cx="235359" cy="2357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54" name="Rectangle 15">
            <a:extLst>
              <a:ext uri="{FF2B5EF4-FFF2-40B4-BE49-F238E27FC236}">
                <a16:creationId xmlns:a16="http://schemas.microsoft.com/office/drawing/2014/main" id="{AC3E8F5C-B746-4518-87C4-2FBF58E786E7}"/>
              </a:ext>
            </a:extLst>
          </p:cNvPr>
          <p:cNvSpPr/>
          <p:nvPr userDrawn="1"/>
        </p:nvSpPr>
        <p:spPr>
          <a:xfrm>
            <a:off x="4792851" y="1683562"/>
            <a:ext cx="2824320" cy="4215320"/>
          </a:xfrm>
          <a:custGeom>
            <a:avLst/>
            <a:gdLst>
              <a:gd name="connsiteX0" fmla="*/ 0 w 3798261"/>
              <a:gd name="connsiteY0" fmla="*/ 0 h 2542189"/>
              <a:gd name="connsiteX1" fmla="*/ 3798261 w 3798261"/>
              <a:gd name="connsiteY1" fmla="*/ 0 h 2542189"/>
              <a:gd name="connsiteX2" fmla="*/ 3798261 w 3798261"/>
              <a:gd name="connsiteY2" fmla="*/ 2542189 h 2542189"/>
              <a:gd name="connsiteX3" fmla="*/ 0 w 3798261"/>
              <a:gd name="connsiteY3" fmla="*/ 2542189 h 2542189"/>
              <a:gd name="connsiteX4" fmla="*/ 0 w 3798261"/>
              <a:gd name="connsiteY4" fmla="*/ 0 h 2542189"/>
              <a:gd name="connsiteX0" fmla="*/ 0 w 3798261"/>
              <a:gd name="connsiteY0" fmla="*/ 2542189 h 2633629"/>
              <a:gd name="connsiteX1" fmla="*/ 0 w 3798261"/>
              <a:gd name="connsiteY1" fmla="*/ 0 h 2633629"/>
              <a:gd name="connsiteX2" fmla="*/ 3798261 w 3798261"/>
              <a:gd name="connsiteY2" fmla="*/ 0 h 2633629"/>
              <a:gd name="connsiteX3" fmla="*/ 3798261 w 3798261"/>
              <a:gd name="connsiteY3" fmla="*/ 2542189 h 2633629"/>
              <a:gd name="connsiteX4" fmla="*/ 91440 w 3798261"/>
              <a:gd name="connsiteY4" fmla="*/ 2633629 h 2633629"/>
              <a:gd name="connsiteX0" fmla="*/ 0 w 3798261"/>
              <a:gd name="connsiteY0" fmla="*/ 2542189 h 2542189"/>
              <a:gd name="connsiteX1" fmla="*/ 0 w 3798261"/>
              <a:gd name="connsiteY1" fmla="*/ 0 h 2542189"/>
              <a:gd name="connsiteX2" fmla="*/ 3798261 w 3798261"/>
              <a:gd name="connsiteY2" fmla="*/ 0 h 2542189"/>
              <a:gd name="connsiteX3" fmla="*/ 3798261 w 3798261"/>
              <a:gd name="connsiteY3" fmla="*/ 2542189 h 2542189"/>
              <a:gd name="connsiteX0" fmla="*/ 0 w 3798261"/>
              <a:gd name="connsiteY0" fmla="*/ 2542189 h 2542189"/>
              <a:gd name="connsiteX1" fmla="*/ 0 w 3798261"/>
              <a:gd name="connsiteY1" fmla="*/ 0 h 2542189"/>
              <a:gd name="connsiteX2" fmla="*/ 3798261 w 3798261"/>
              <a:gd name="connsiteY2" fmla="*/ 0 h 254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8261" h="2542189">
                <a:moveTo>
                  <a:pt x="0" y="2542189"/>
                </a:moveTo>
                <a:lnTo>
                  <a:pt x="0" y="0"/>
                </a:lnTo>
                <a:lnTo>
                  <a:pt x="3798261" y="0"/>
                </a:lnTo>
              </a:path>
            </a:pathLst>
          </a:cu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55" name="Text Placeholder 36">
            <a:extLst>
              <a:ext uri="{FF2B5EF4-FFF2-40B4-BE49-F238E27FC236}">
                <a16:creationId xmlns:a16="http://schemas.microsoft.com/office/drawing/2014/main" id="{71F359EE-5953-4D5B-9E39-9B196382333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92852" y="1683563"/>
            <a:ext cx="2588964" cy="583386"/>
          </a:xfrm>
          <a:prstGeom prst="rect">
            <a:avLst/>
          </a:prstGeom>
          <a:noFill/>
          <a:ln w="6350">
            <a:noFill/>
          </a:ln>
        </p:spPr>
        <p:txBody>
          <a:bodyPr lIns="91440" tIns="45720" rIns="91440" bIns="45720" anchor="ctr">
            <a:noAutofit/>
          </a:bodyPr>
          <a:lstStyle>
            <a:lvl1pPr marL="0" indent="0" algn="l">
              <a:lnSpc>
                <a:spcPct val="110000"/>
              </a:lnSpc>
              <a:defRPr lang="en-US" sz="1600" b="1" kern="1200" spc="100" baseline="0" dirty="0" smtClean="0">
                <a:solidFill>
                  <a:schemeClr val="accent2"/>
                </a:solidFill>
                <a:latin typeface="Roboto Condensed" pitchFamily="2" charset="0"/>
                <a:ea typeface="Roboto" panose="02000000000000000000" pitchFamily="2" charset="0"/>
                <a:cs typeface="+mn-cs"/>
              </a:defRPr>
            </a:lvl1pPr>
            <a:lvl2pPr marL="0" indent="0" algn="ctr">
              <a:lnSpc>
                <a:spcPct val="100000"/>
              </a:lnSpc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113BDF-99A7-43FD-80BB-B1CB2ACD149E}"/>
              </a:ext>
            </a:extLst>
          </p:cNvPr>
          <p:cNvSpPr/>
          <p:nvPr userDrawn="1"/>
        </p:nvSpPr>
        <p:spPr>
          <a:xfrm>
            <a:off x="8373834" y="1447798"/>
            <a:ext cx="3052429" cy="4451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7D26B53-1D8A-4456-ACC4-51730002BC31}"/>
              </a:ext>
            </a:extLst>
          </p:cNvPr>
          <p:cNvSpPr/>
          <p:nvPr userDrawn="1"/>
        </p:nvSpPr>
        <p:spPr>
          <a:xfrm>
            <a:off x="11190906" y="1447799"/>
            <a:ext cx="235359" cy="2357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79" name="Rectangle 15">
            <a:extLst>
              <a:ext uri="{FF2B5EF4-FFF2-40B4-BE49-F238E27FC236}">
                <a16:creationId xmlns:a16="http://schemas.microsoft.com/office/drawing/2014/main" id="{BA25DBE9-B9EE-425F-9B88-D6D2D82BCC82}"/>
              </a:ext>
            </a:extLst>
          </p:cNvPr>
          <p:cNvSpPr/>
          <p:nvPr userDrawn="1"/>
        </p:nvSpPr>
        <p:spPr>
          <a:xfrm>
            <a:off x="8601942" y="1683562"/>
            <a:ext cx="2824320" cy="4215320"/>
          </a:xfrm>
          <a:custGeom>
            <a:avLst/>
            <a:gdLst>
              <a:gd name="connsiteX0" fmla="*/ 0 w 3798261"/>
              <a:gd name="connsiteY0" fmla="*/ 0 h 2542189"/>
              <a:gd name="connsiteX1" fmla="*/ 3798261 w 3798261"/>
              <a:gd name="connsiteY1" fmla="*/ 0 h 2542189"/>
              <a:gd name="connsiteX2" fmla="*/ 3798261 w 3798261"/>
              <a:gd name="connsiteY2" fmla="*/ 2542189 h 2542189"/>
              <a:gd name="connsiteX3" fmla="*/ 0 w 3798261"/>
              <a:gd name="connsiteY3" fmla="*/ 2542189 h 2542189"/>
              <a:gd name="connsiteX4" fmla="*/ 0 w 3798261"/>
              <a:gd name="connsiteY4" fmla="*/ 0 h 2542189"/>
              <a:gd name="connsiteX0" fmla="*/ 0 w 3798261"/>
              <a:gd name="connsiteY0" fmla="*/ 2542189 h 2633629"/>
              <a:gd name="connsiteX1" fmla="*/ 0 w 3798261"/>
              <a:gd name="connsiteY1" fmla="*/ 0 h 2633629"/>
              <a:gd name="connsiteX2" fmla="*/ 3798261 w 3798261"/>
              <a:gd name="connsiteY2" fmla="*/ 0 h 2633629"/>
              <a:gd name="connsiteX3" fmla="*/ 3798261 w 3798261"/>
              <a:gd name="connsiteY3" fmla="*/ 2542189 h 2633629"/>
              <a:gd name="connsiteX4" fmla="*/ 91440 w 3798261"/>
              <a:gd name="connsiteY4" fmla="*/ 2633629 h 2633629"/>
              <a:gd name="connsiteX0" fmla="*/ 0 w 3798261"/>
              <a:gd name="connsiteY0" fmla="*/ 2542189 h 2542189"/>
              <a:gd name="connsiteX1" fmla="*/ 0 w 3798261"/>
              <a:gd name="connsiteY1" fmla="*/ 0 h 2542189"/>
              <a:gd name="connsiteX2" fmla="*/ 3798261 w 3798261"/>
              <a:gd name="connsiteY2" fmla="*/ 0 h 2542189"/>
              <a:gd name="connsiteX3" fmla="*/ 3798261 w 3798261"/>
              <a:gd name="connsiteY3" fmla="*/ 2542189 h 2542189"/>
              <a:gd name="connsiteX0" fmla="*/ 0 w 3798261"/>
              <a:gd name="connsiteY0" fmla="*/ 2542189 h 2542189"/>
              <a:gd name="connsiteX1" fmla="*/ 0 w 3798261"/>
              <a:gd name="connsiteY1" fmla="*/ 0 h 2542189"/>
              <a:gd name="connsiteX2" fmla="*/ 3798261 w 3798261"/>
              <a:gd name="connsiteY2" fmla="*/ 0 h 254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8261" h="2542189">
                <a:moveTo>
                  <a:pt x="0" y="2542189"/>
                </a:moveTo>
                <a:lnTo>
                  <a:pt x="0" y="0"/>
                </a:lnTo>
                <a:lnTo>
                  <a:pt x="3798261" y="0"/>
                </a:lnTo>
              </a:path>
            </a:pathLst>
          </a:cu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80" name="Text Placeholder 36">
            <a:extLst>
              <a:ext uri="{FF2B5EF4-FFF2-40B4-BE49-F238E27FC236}">
                <a16:creationId xmlns:a16="http://schemas.microsoft.com/office/drawing/2014/main" id="{33803B76-4AEC-441F-9001-718A53416CA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01941" y="1683563"/>
            <a:ext cx="2588966" cy="583386"/>
          </a:xfrm>
          <a:prstGeom prst="rect">
            <a:avLst/>
          </a:prstGeom>
          <a:noFill/>
          <a:ln w="6350">
            <a:noFill/>
          </a:ln>
        </p:spPr>
        <p:txBody>
          <a:bodyPr lIns="91440" tIns="45720" rIns="91440" bIns="45720" anchor="ctr">
            <a:noAutofit/>
          </a:bodyPr>
          <a:lstStyle>
            <a:lvl1pPr marL="0" indent="0" algn="l">
              <a:lnSpc>
                <a:spcPct val="110000"/>
              </a:lnSpc>
              <a:defRPr lang="en-US" sz="1600" b="1" kern="1200" spc="100" baseline="0" dirty="0" smtClean="0">
                <a:solidFill>
                  <a:schemeClr val="accent2"/>
                </a:solidFill>
                <a:latin typeface="Roboto Condensed" pitchFamily="2" charset="0"/>
                <a:ea typeface="Roboto" panose="02000000000000000000" pitchFamily="2" charset="0"/>
                <a:cs typeface="+mn-cs"/>
              </a:defRPr>
            </a:lvl1pPr>
            <a:lvl2pPr marL="0" indent="0" algn="ctr">
              <a:lnSpc>
                <a:spcPct val="100000"/>
              </a:lnSpc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A1B0806-40D5-744F-8064-606E703D1EA6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996455" y="2286000"/>
            <a:ext cx="2588966" cy="34004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4320" indent="-274320">
              <a:lnSpc>
                <a:spcPct val="110000"/>
              </a:lnSpc>
              <a:buFont typeface="Wingdings" pitchFamily="2" charset="2"/>
              <a:buChar char="§"/>
              <a:defRPr sz="1400"/>
            </a:lvl1pPr>
            <a:lvl2pPr marL="548640" indent="-274320">
              <a:lnSpc>
                <a:spcPct val="110000"/>
              </a:lnSpc>
              <a:buFont typeface="Wingdings" pitchFamily="2" charset="2"/>
              <a:buChar char="§"/>
              <a:defRPr/>
            </a:lvl2pPr>
            <a:lvl3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FF66F30-E34C-0A46-82CC-BD0E69978FB1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782642" y="2286000"/>
            <a:ext cx="2588966" cy="34004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4320" indent="-274320">
              <a:lnSpc>
                <a:spcPct val="110000"/>
              </a:lnSpc>
              <a:buFont typeface="Wingdings" pitchFamily="2" charset="2"/>
              <a:buChar char="§"/>
              <a:defRPr sz="1400"/>
            </a:lvl1pPr>
            <a:lvl2pPr marL="548640" indent="-274320">
              <a:lnSpc>
                <a:spcPct val="110000"/>
              </a:lnSpc>
              <a:buFont typeface="Wingdings" pitchFamily="2" charset="2"/>
              <a:buChar char="§"/>
              <a:defRPr/>
            </a:lvl2pPr>
            <a:lvl3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BE862E1-E702-5845-9692-1D21A0F100DE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8597405" y="2286000"/>
            <a:ext cx="2588966" cy="34004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4320" indent="-274320">
              <a:lnSpc>
                <a:spcPct val="110000"/>
              </a:lnSpc>
              <a:buFont typeface="Wingdings" pitchFamily="2" charset="2"/>
              <a:buChar char="§"/>
              <a:defRPr sz="1400"/>
            </a:lvl1pPr>
            <a:lvl2pPr marL="548640" indent="-274320">
              <a:lnSpc>
                <a:spcPct val="110000"/>
              </a:lnSpc>
              <a:buFont typeface="Wingdings" pitchFamily="2" charset="2"/>
              <a:buChar char="§"/>
              <a:defRPr/>
            </a:lvl2pPr>
            <a:lvl3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4047918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3 Columns_Gray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4009CC2-53B8-4E80-8531-52BCDE6CA3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152400"/>
            <a:ext cx="10668000" cy="901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/>
              <a:t>Heading for three columns in sentence case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D7FD72-8F81-4FE0-BF72-E1D65EA31221}"/>
              </a:ext>
            </a:extLst>
          </p:cNvPr>
          <p:cNvSpPr/>
          <p:nvPr userDrawn="1"/>
        </p:nvSpPr>
        <p:spPr>
          <a:xfrm>
            <a:off x="768350" y="1447798"/>
            <a:ext cx="3052429" cy="49019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00C76DF-4306-410E-8C52-B455D951F38B}"/>
              </a:ext>
            </a:extLst>
          </p:cNvPr>
          <p:cNvSpPr/>
          <p:nvPr userDrawn="1"/>
        </p:nvSpPr>
        <p:spPr>
          <a:xfrm>
            <a:off x="3585422" y="1447799"/>
            <a:ext cx="235359" cy="2357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C12A4535-DB14-45EA-B471-E79AFEF31DAF}"/>
              </a:ext>
            </a:extLst>
          </p:cNvPr>
          <p:cNvSpPr/>
          <p:nvPr userDrawn="1"/>
        </p:nvSpPr>
        <p:spPr>
          <a:xfrm>
            <a:off x="996458" y="1683562"/>
            <a:ext cx="2824320" cy="4215320"/>
          </a:xfrm>
          <a:custGeom>
            <a:avLst/>
            <a:gdLst>
              <a:gd name="connsiteX0" fmla="*/ 0 w 3798261"/>
              <a:gd name="connsiteY0" fmla="*/ 0 h 2542189"/>
              <a:gd name="connsiteX1" fmla="*/ 3798261 w 3798261"/>
              <a:gd name="connsiteY1" fmla="*/ 0 h 2542189"/>
              <a:gd name="connsiteX2" fmla="*/ 3798261 w 3798261"/>
              <a:gd name="connsiteY2" fmla="*/ 2542189 h 2542189"/>
              <a:gd name="connsiteX3" fmla="*/ 0 w 3798261"/>
              <a:gd name="connsiteY3" fmla="*/ 2542189 h 2542189"/>
              <a:gd name="connsiteX4" fmla="*/ 0 w 3798261"/>
              <a:gd name="connsiteY4" fmla="*/ 0 h 2542189"/>
              <a:gd name="connsiteX0" fmla="*/ 0 w 3798261"/>
              <a:gd name="connsiteY0" fmla="*/ 2542189 h 2633629"/>
              <a:gd name="connsiteX1" fmla="*/ 0 w 3798261"/>
              <a:gd name="connsiteY1" fmla="*/ 0 h 2633629"/>
              <a:gd name="connsiteX2" fmla="*/ 3798261 w 3798261"/>
              <a:gd name="connsiteY2" fmla="*/ 0 h 2633629"/>
              <a:gd name="connsiteX3" fmla="*/ 3798261 w 3798261"/>
              <a:gd name="connsiteY3" fmla="*/ 2542189 h 2633629"/>
              <a:gd name="connsiteX4" fmla="*/ 91440 w 3798261"/>
              <a:gd name="connsiteY4" fmla="*/ 2633629 h 2633629"/>
              <a:gd name="connsiteX0" fmla="*/ 0 w 3798261"/>
              <a:gd name="connsiteY0" fmla="*/ 2542189 h 2542189"/>
              <a:gd name="connsiteX1" fmla="*/ 0 w 3798261"/>
              <a:gd name="connsiteY1" fmla="*/ 0 h 2542189"/>
              <a:gd name="connsiteX2" fmla="*/ 3798261 w 3798261"/>
              <a:gd name="connsiteY2" fmla="*/ 0 h 2542189"/>
              <a:gd name="connsiteX3" fmla="*/ 3798261 w 3798261"/>
              <a:gd name="connsiteY3" fmla="*/ 2542189 h 2542189"/>
              <a:gd name="connsiteX0" fmla="*/ 0 w 3798261"/>
              <a:gd name="connsiteY0" fmla="*/ 2542189 h 2542189"/>
              <a:gd name="connsiteX1" fmla="*/ 0 w 3798261"/>
              <a:gd name="connsiteY1" fmla="*/ 0 h 2542189"/>
              <a:gd name="connsiteX2" fmla="*/ 3798261 w 3798261"/>
              <a:gd name="connsiteY2" fmla="*/ 0 h 254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8261" h="2542189">
                <a:moveTo>
                  <a:pt x="0" y="2542189"/>
                </a:moveTo>
                <a:lnTo>
                  <a:pt x="0" y="0"/>
                </a:lnTo>
                <a:lnTo>
                  <a:pt x="3798261" y="0"/>
                </a:lnTo>
              </a:path>
            </a:pathLst>
          </a:cu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D06B0FB2-1282-4D56-B220-34AE54684C1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96457" y="1683563"/>
            <a:ext cx="2588966" cy="434948"/>
          </a:xfrm>
          <a:prstGeom prst="rect">
            <a:avLst/>
          </a:prstGeom>
          <a:noFill/>
          <a:ln w="6350">
            <a:noFill/>
          </a:ln>
        </p:spPr>
        <p:txBody>
          <a:bodyPr lIns="91440" tIns="45720" rIns="91440" bIns="45720" anchor="ctr">
            <a:noAutofit/>
          </a:bodyPr>
          <a:lstStyle>
            <a:lvl1pPr marL="0" indent="0" algn="l">
              <a:lnSpc>
                <a:spcPct val="110000"/>
              </a:lnSpc>
              <a:defRPr lang="en-US" sz="1600" b="1" kern="1200" spc="100" baseline="0" dirty="0" smtClean="0">
                <a:solidFill>
                  <a:schemeClr val="accent2"/>
                </a:solidFill>
                <a:latin typeface="Roboto Condensed" pitchFamily="2" charset="0"/>
                <a:ea typeface="Roboto" panose="02000000000000000000" pitchFamily="2" charset="0"/>
                <a:cs typeface="+mn-cs"/>
              </a:defRPr>
            </a:lvl1pPr>
            <a:lvl2pPr marL="0" indent="0" algn="ctr">
              <a:lnSpc>
                <a:spcPct val="100000"/>
              </a:lnSpc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4B4803-6430-4AB0-BB9F-F5F60CAB21D7}"/>
              </a:ext>
            </a:extLst>
          </p:cNvPr>
          <p:cNvSpPr/>
          <p:nvPr userDrawn="1"/>
        </p:nvSpPr>
        <p:spPr>
          <a:xfrm>
            <a:off x="4564742" y="1447798"/>
            <a:ext cx="3052429" cy="49019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57EDB9B-5A55-4B6F-B2EE-5280E1DBF60D}"/>
              </a:ext>
            </a:extLst>
          </p:cNvPr>
          <p:cNvSpPr/>
          <p:nvPr userDrawn="1"/>
        </p:nvSpPr>
        <p:spPr>
          <a:xfrm>
            <a:off x="7381815" y="1447799"/>
            <a:ext cx="235359" cy="2357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54" name="Rectangle 15">
            <a:extLst>
              <a:ext uri="{FF2B5EF4-FFF2-40B4-BE49-F238E27FC236}">
                <a16:creationId xmlns:a16="http://schemas.microsoft.com/office/drawing/2014/main" id="{AC3E8F5C-B746-4518-87C4-2FBF58E786E7}"/>
              </a:ext>
            </a:extLst>
          </p:cNvPr>
          <p:cNvSpPr/>
          <p:nvPr userDrawn="1"/>
        </p:nvSpPr>
        <p:spPr>
          <a:xfrm>
            <a:off x="4792851" y="1683562"/>
            <a:ext cx="2824320" cy="4215320"/>
          </a:xfrm>
          <a:custGeom>
            <a:avLst/>
            <a:gdLst>
              <a:gd name="connsiteX0" fmla="*/ 0 w 3798261"/>
              <a:gd name="connsiteY0" fmla="*/ 0 h 2542189"/>
              <a:gd name="connsiteX1" fmla="*/ 3798261 w 3798261"/>
              <a:gd name="connsiteY1" fmla="*/ 0 h 2542189"/>
              <a:gd name="connsiteX2" fmla="*/ 3798261 w 3798261"/>
              <a:gd name="connsiteY2" fmla="*/ 2542189 h 2542189"/>
              <a:gd name="connsiteX3" fmla="*/ 0 w 3798261"/>
              <a:gd name="connsiteY3" fmla="*/ 2542189 h 2542189"/>
              <a:gd name="connsiteX4" fmla="*/ 0 w 3798261"/>
              <a:gd name="connsiteY4" fmla="*/ 0 h 2542189"/>
              <a:gd name="connsiteX0" fmla="*/ 0 w 3798261"/>
              <a:gd name="connsiteY0" fmla="*/ 2542189 h 2633629"/>
              <a:gd name="connsiteX1" fmla="*/ 0 w 3798261"/>
              <a:gd name="connsiteY1" fmla="*/ 0 h 2633629"/>
              <a:gd name="connsiteX2" fmla="*/ 3798261 w 3798261"/>
              <a:gd name="connsiteY2" fmla="*/ 0 h 2633629"/>
              <a:gd name="connsiteX3" fmla="*/ 3798261 w 3798261"/>
              <a:gd name="connsiteY3" fmla="*/ 2542189 h 2633629"/>
              <a:gd name="connsiteX4" fmla="*/ 91440 w 3798261"/>
              <a:gd name="connsiteY4" fmla="*/ 2633629 h 2633629"/>
              <a:gd name="connsiteX0" fmla="*/ 0 w 3798261"/>
              <a:gd name="connsiteY0" fmla="*/ 2542189 h 2542189"/>
              <a:gd name="connsiteX1" fmla="*/ 0 w 3798261"/>
              <a:gd name="connsiteY1" fmla="*/ 0 h 2542189"/>
              <a:gd name="connsiteX2" fmla="*/ 3798261 w 3798261"/>
              <a:gd name="connsiteY2" fmla="*/ 0 h 2542189"/>
              <a:gd name="connsiteX3" fmla="*/ 3798261 w 3798261"/>
              <a:gd name="connsiteY3" fmla="*/ 2542189 h 2542189"/>
              <a:gd name="connsiteX0" fmla="*/ 0 w 3798261"/>
              <a:gd name="connsiteY0" fmla="*/ 2542189 h 2542189"/>
              <a:gd name="connsiteX1" fmla="*/ 0 w 3798261"/>
              <a:gd name="connsiteY1" fmla="*/ 0 h 2542189"/>
              <a:gd name="connsiteX2" fmla="*/ 3798261 w 3798261"/>
              <a:gd name="connsiteY2" fmla="*/ 0 h 254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8261" h="2542189">
                <a:moveTo>
                  <a:pt x="0" y="2542189"/>
                </a:moveTo>
                <a:lnTo>
                  <a:pt x="0" y="0"/>
                </a:lnTo>
                <a:lnTo>
                  <a:pt x="3798261" y="0"/>
                </a:lnTo>
              </a:path>
            </a:pathLst>
          </a:cu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55" name="Text Placeholder 36">
            <a:extLst>
              <a:ext uri="{FF2B5EF4-FFF2-40B4-BE49-F238E27FC236}">
                <a16:creationId xmlns:a16="http://schemas.microsoft.com/office/drawing/2014/main" id="{71F359EE-5953-4D5B-9E39-9B196382333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92852" y="1683563"/>
            <a:ext cx="2588964" cy="434948"/>
          </a:xfrm>
          <a:prstGeom prst="rect">
            <a:avLst/>
          </a:prstGeom>
          <a:noFill/>
          <a:ln w="6350">
            <a:noFill/>
          </a:ln>
        </p:spPr>
        <p:txBody>
          <a:bodyPr lIns="91440" tIns="45720" rIns="91440" bIns="45720" anchor="ctr">
            <a:noAutofit/>
          </a:bodyPr>
          <a:lstStyle>
            <a:lvl1pPr marL="0" indent="0" algn="l">
              <a:lnSpc>
                <a:spcPct val="110000"/>
              </a:lnSpc>
              <a:defRPr lang="en-US" sz="1600" b="1" kern="1200" spc="100" baseline="0" dirty="0" smtClean="0">
                <a:solidFill>
                  <a:schemeClr val="accent2"/>
                </a:solidFill>
                <a:latin typeface="Roboto Condensed" pitchFamily="2" charset="0"/>
                <a:ea typeface="Roboto" panose="02000000000000000000" pitchFamily="2" charset="0"/>
                <a:cs typeface="+mn-cs"/>
              </a:defRPr>
            </a:lvl1pPr>
            <a:lvl2pPr marL="0" indent="0" algn="ctr">
              <a:lnSpc>
                <a:spcPct val="100000"/>
              </a:lnSpc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113BDF-99A7-43FD-80BB-B1CB2ACD149E}"/>
              </a:ext>
            </a:extLst>
          </p:cNvPr>
          <p:cNvSpPr/>
          <p:nvPr userDrawn="1"/>
        </p:nvSpPr>
        <p:spPr>
          <a:xfrm>
            <a:off x="8373834" y="1447798"/>
            <a:ext cx="3052429" cy="49019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7D26B53-1D8A-4456-ACC4-51730002BC31}"/>
              </a:ext>
            </a:extLst>
          </p:cNvPr>
          <p:cNvSpPr/>
          <p:nvPr userDrawn="1"/>
        </p:nvSpPr>
        <p:spPr>
          <a:xfrm>
            <a:off x="11190906" y="1447799"/>
            <a:ext cx="235359" cy="2357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79" name="Rectangle 15">
            <a:extLst>
              <a:ext uri="{FF2B5EF4-FFF2-40B4-BE49-F238E27FC236}">
                <a16:creationId xmlns:a16="http://schemas.microsoft.com/office/drawing/2014/main" id="{BA25DBE9-B9EE-425F-9B88-D6D2D82BCC82}"/>
              </a:ext>
            </a:extLst>
          </p:cNvPr>
          <p:cNvSpPr/>
          <p:nvPr userDrawn="1"/>
        </p:nvSpPr>
        <p:spPr>
          <a:xfrm>
            <a:off x="8601942" y="1683562"/>
            <a:ext cx="2824320" cy="4215320"/>
          </a:xfrm>
          <a:custGeom>
            <a:avLst/>
            <a:gdLst>
              <a:gd name="connsiteX0" fmla="*/ 0 w 3798261"/>
              <a:gd name="connsiteY0" fmla="*/ 0 h 2542189"/>
              <a:gd name="connsiteX1" fmla="*/ 3798261 w 3798261"/>
              <a:gd name="connsiteY1" fmla="*/ 0 h 2542189"/>
              <a:gd name="connsiteX2" fmla="*/ 3798261 w 3798261"/>
              <a:gd name="connsiteY2" fmla="*/ 2542189 h 2542189"/>
              <a:gd name="connsiteX3" fmla="*/ 0 w 3798261"/>
              <a:gd name="connsiteY3" fmla="*/ 2542189 h 2542189"/>
              <a:gd name="connsiteX4" fmla="*/ 0 w 3798261"/>
              <a:gd name="connsiteY4" fmla="*/ 0 h 2542189"/>
              <a:gd name="connsiteX0" fmla="*/ 0 w 3798261"/>
              <a:gd name="connsiteY0" fmla="*/ 2542189 h 2633629"/>
              <a:gd name="connsiteX1" fmla="*/ 0 w 3798261"/>
              <a:gd name="connsiteY1" fmla="*/ 0 h 2633629"/>
              <a:gd name="connsiteX2" fmla="*/ 3798261 w 3798261"/>
              <a:gd name="connsiteY2" fmla="*/ 0 h 2633629"/>
              <a:gd name="connsiteX3" fmla="*/ 3798261 w 3798261"/>
              <a:gd name="connsiteY3" fmla="*/ 2542189 h 2633629"/>
              <a:gd name="connsiteX4" fmla="*/ 91440 w 3798261"/>
              <a:gd name="connsiteY4" fmla="*/ 2633629 h 2633629"/>
              <a:gd name="connsiteX0" fmla="*/ 0 w 3798261"/>
              <a:gd name="connsiteY0" fmla="*/ 2542189 h 2542189"/>
              <a:gd name="connsiteX1" fmla="*/ 0 w 3798261"/>
              <a:gd name="connsiteY1" fmla="*/ 0 h 2542189"/>
              <a:gd name="connsiteX2" fmla="*/ 3798261 w 3798261"/>
              <a:gd name="connsiteY2" fmla="*/ 0 h 2542189"/>
              <a:gd name="connsiteX3" fmla="*/ 3798261 w 3798261"/>
              <a:gd name="connsiteY3" fmla="*/ 2542189 h 2542189"/>
              <a:gd name="connsiteX0" fmla="*/ 0 w 3798261"/>
              <a:gd name="connsiteY0" fmla="*/ 2542189 h 2542189"/>
              <a:gd name="connsiteX1" fmla="*/ 0 w 3798261"/>
              <a:gd name="connsiteY1" fmla="*/ 0 h 2542189"/>
              <a:gd name="connsiteX2" fmla="*/ 3798261 w 3798261"/>
              <a:gd name="connsiteY2" fmla="*/ 0 h 254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8261" h="2542189">
                <a:moveTo>
                  <a:pt x="0" y="2542189"/>
                </a:moveTo>
                <a:lnTo>
                  <a:pt x="0" y="0"/>
                </a:lnTo>
                <a:lnTo>
                  <a:pt x="3798261" y="0"/>
                </a:lnTo>
              </a:path>
            </a:pathLst>
          </a:cu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80" name="Text Placeholder 36">
            <a:extLst>
              <a:ext uri="{FF2B5EF4-FFF2-40B4-BE49-F238E27FC236}">
                <a16:creationId xmlns:a16="http://schemas.microsoft.com/office/drawing/2014/main" id="{33803B76-4AEC-441F-9001-718A53416CA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01941" y="1683563"/>
            <a:ext cx="2588966" cy="434948"/>
          </a:xfrm>
          <a:prstGeom prst="rect">
            <a:avLst/>
          </a:prstGeom>
          <a:noFill/>
          <a:ln w="6350">
            <a:noFill/>
          </a:ln>
        </p:spPr>
        <p:txBody>
          <a:bodyPr lIns="91440" tIns="45720" rIns="91440" bIns="45720" anchor="ctr">
            <a:noAutofit/>
          </a:bodyPr>
          <a:lstStyle>
            <a:lvl1pPr marL="0" indent="0" algn="l">
              <a:lnSpc>
                <a:spcPct val="110000"/>
              </a:lnSpc>
              <a:defRPr lang="en-US" sz="1600" b="1" kern="1200" spc="100" baseline="0" dirty="0" smtClean="0">
                <a:solidFill>
                  <a:schemeClr val="accent2"/>
                </a:solidFill>
                <a:latin typeface="Roboto Condensed" pitchFamily="2" charset="0"/>
                <a:ea typeface="Roboto" panose="02000000000000000000" pitchFamily="2" charset="0"/>
                <a:cs typeface="+mn-cs"/>
              </a:defRPr>
            </a:lvl1pPr>
            <a:lvl2pPr marL="0" indent="0" algn="ctr">
              <a:lnSpc>
                <a:spcPct val="100000"/>
              </a:lnSpc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42CCA54-8944-4009-B7A7-35D4E7D5052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96950" y="3746232"/>
            <a:ext cx="2595563" cy="2603499"/>
          </a:xfrm>
          <a:prstGeom prst="rect">
            <a:avLst/>
          </a:prstGeom>
          <a:solidFill>
            <a:srgbClr val="7F8184"/>
          </a:solidFill>
        </p:spPr>
        <p:txBody>
          <a:bodyPr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6AF9E784-C111-450A-83B9-46D115BAE896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798218" y="3746233"/>
            <a:ext cx="2595563" cy="2603498"/>
          </a:xfrm>
          <a:prstGeom prst="rect">
            <a:avLst/>
          </a:prstGeom>
          <a:solidFill>
            <a:srgbClr val="7F8184"/>
          </a:solidFill>
        </p:spPr>
        <p:txBody>
          <a:bodyPr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F50DD7C9-8C59-4E50-9E1F-87A58B75B20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97724" y="3746232"/>
            <a:ext cx="2595563" cy="2603497"/>
          </a:xfrm>
          <a:prstGeom prst="rect">
            <a:avLst/>
          </a:prstGeom>
          <a:solidFill>
            <a:srgbClr val="7F8184"/>
          </a:solidFill>
        </p:spPr>
        <p:txBody>
          <a:bodyPr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5380E3E-03CB-D147-B5F6-8A35BBC2E0D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996455" y="2133600"/>
            <a:ext cx="2588966" cy="1523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4320" indent="-274320">
              <a:lnSpc>
                <a:spcPct val="110000"/>
              </a:lnSpc>
              <a:buFont typeface="Wingdings" pitchFamily="2" charset="2"/>
              <a:buChar char="§"/>
              <a:defRPr sz="1400"/>
            </a:lvl1pPr>
            <a:lvl2pPr marL="548640" indent="-274320">
              <a:lnSpc>
                <a:spcPct val="110000"/>
              </a:lnSpc>
              <a:buFont typeface="Wingdings" pitchFamily="2" charset="2"/>
              <a:buChar char="§"/>
              <a:defRPr/>
            </a:lvl2pPr>
            <a:lvl3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25A1180-80F2-824C-8B75-FE5CD607974A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782643" y="2133600"/>
            <a:ext cx="2588966" cy="1523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4320" indent="-274320">
              <a:lnSpc>
                <a:spcPct val="110000"/>
              </a:lnSpc>
              <a:buFont typeface="Wingdings" pitchFamily="2" charset="2"/>
              <a:buChar char="§"/>
              <a:defRPr sz="1400"/>
            </a:lvl1pPr>
            <a:lvl2pPr marL="548640" indent="-274320">
              <a:lnSpc>
                <a:spcPct val="110000"/>
              </a:lnSpc>
              <a:buFont typeface="Wingdings" pitchFamily="2" charset="2"/>
              <a:buChar char="§"/>
              <a:defRPr/>
            </a:lvl2pPr>
            <a:lvl3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EA4BD57-5909-5F45-9500-22F63BD70A75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8611693" y="2133600"/>
            <a:ext cx="2588966" cy="1523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4320" indent="-274320">
              <a:lnSpc>
                <a:spcPct val="110000"/>
              </a:lnSpc>
              <a:buFont typeface="Wingdings" pitchFamily="2" charset="2"/>
              <a:buChar char="§"/>
              <a:defRPr sz="1400"/>
            </a:lvl1pPr>
            <a:lvl2pPr marL="548640" indent="-274320">
              <a:lnSpc>
                <a:spcPct val="110000"/>
              </a:lnSpc>
              <a:buFont typeface="Wingdings" pitchFamily="2" charset="2"/>
              <a:buChar char="§"/>
              <a:defRPr/>
            </a:lvl2pPr>
            <a:lvl3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124088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 userDrawn="1">
          <p15:clr>
            <a:srgbClr val="FBAE40"/>
          </p15:clr>
        </p15:guide>
        <p15:guide id="2" orient="horz" pos="230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3 Columns_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979394E-00EB-4B1C-AC47-3E34F7B72855}"/>
              </a:ext>
            </a:extLst>
          </p:cNvPr>
          <p:cNvSpPr/>
          <p:nvPr userDrawn="1"/>
        </p:nvSpPr>
        <p:spPr>
          <a:xfrm>
            <a:off x="7927737" y="1654403"/>
            <a:ext cx="3487481" cy="762000"/>
          </a:xfrm>
          <a:custGeom>
            <a:avLst/>
            <a:gdLst>
              <a:gd name="connsiteX0" fmla="*/ 0 w 3521855"/>
              <a:gd name="connsiteY0" fmla="*/ 0 h 762000"/>
              <a:gd name="connsiteX1" fmla="*/ 3521855 w 3521855"/>
              <a:gd name="connsiteY1" fmla="*/ 0 h 762000"/>
              <a:gd name="connsiteX2" fmla="*/ 3521855 w 3521855"/>
              <a:gd name="connsiteY2" fmla="*/ 762000 h 762000"/>
              <a:gd name="connsiteX3" fmla="*/ 0 w 3521855"/>
              <a:gd name="connsiteY3" fmla="*/ 762000 h 762000"/>
              <a:gd name="connsiteX4" fmla="*/ 0 w 3521855"/>
              <a:gd name="connsiteY4" fmla="*/ 0 h 762000"/>
              <a:gd name="connsiteX5" fmla="*/ 1 w 3521855"/>
              <a:gd name="connsiteY5" fmla="*/ 212069 h 762000"/>
              <a:gd name="connsiteX6" fmla="*/ 1 w 3521855"/>
              <a:gd name="connsiteY6" fmla="*/ 591872 h 762000"/>
              <a:gd name="connsiteX7" fmla="*/ 327417 w 3521855"/>
              <a:gd name="connsiteY7" fmla="*/ 401970 h 762000"/>
              <a:gd name="connsiteX8" fmla="*/ 1 w 3521855"/>
              <a:gd name="connsiteY8" fmla="*/ 212069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1855" h="762000">
                <a:moveTo>
                  <a:pt x="0" y="0"/>
                </a:moveTo>
                <a:lnTo>
                  <a:pt x="3521855" y="0"/>
                </a:lnTo>
                <a:lnTo>
                  <a:pt x="3521855" y="762000"/>
                </a:lnTo>
                <a:lnTo>
                  <a:pt x="0" y="762000"/>
                </a:lnTo>
                <a:lnTo>
                  <a:pt x="0" y="0"/>
                </a:lnTo>
                <a:close/>
                <a:moveTo>
                  <a:pt x="1" y="212069"/>
                </a:moveTo>
                <a:lnTo>
                  <a:pt x="1" y="591872"/>
                </a:lnTo>
                <a:lnTo>
                  <a:pt x="327417" y="401970"/>
                </a:lnTo>
                <a:lnTo>
                  <a:pt x="1" y="2120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145A9B-0262-4950-9B51-1A1DA5FCADDC}"/>
              </a:ext>
            </a:extLst>
          </p:cNvPr>
          <p:cNvSpPr/>
          <p:nvPr userDrawn="1"/>
        </p:nvSpPr>
        <p:spPr>
          <a:xfrm>
            <a:off x="10668000" y="1654403"/>
            <a:ext cx="762000" cy="76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009CC2-53B8-4E80-8531-52BCDE6CA3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152400"/>
            <a:ext cx="10668000" cy="901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/>
              <a:t>Heading for three columns flow in sentence case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1236FAC-5EC4-40E5-9CA0-46175D419FE4}"/>
              </a:ext>
            </a:extLst>
          </p:cNvPr>
          <p:cNvSpPr/>
          <p:nvPr userDrawn="1"/>
        </p:nvSpPr>
        <p:spPr>
          <a:xfrm rot="5400000">
            <a:off x="5848242" y="163355"/>
            <a:ext cx="762000" cy="3744097"/>
          </a:xfrm>
          <a:custGeom>
            <a:avLst/>
            <a:gdLst>
              <a:gd name="connsiteX0" fmla="*/ 0 w 762000"/>
              <a:gd name="connsiteY0" fmla="*/ 3781000 h 3781000"/>
              <a:gd name="connsiteX1" fmla="*/ 0 w 762000"/>
              <a:gd name="connsiteY1" fmla="*/ 259146 h 3781000"/>
              <a:gd name="connsiteX2" fmla="*/ 0 w 762000"/>
              <a:gd name="connsiteY2" fmla="*/ 259145 h 3781000"/>
              <a:gd name="connsiteX3" fmla="*/ 251664 w 762000"/>
              <a:gd name="connsiteY3" fmla="*/ 259145 h 3781000"/>
              <a:gd name="connsiteX4" fmla="*/ 401967 w 762000"/>
              <a:gd name="connsiteY4" fmla="*/ 0 h 3781000"/>
              <a:gd name="connsiteX5" fmla="*/ 552270 w 762000"/>
              <a:gd name="connsiteY5" fmla="*/ 259145 h 3781000"/>
              <a:gd name="connsiteX6" fmla="*/ 762000 w 762000"/>
              <a:gd name="connsiteY6" fmla="*/ 259145 h 3781000"/>
              <a:gd name="connsiteX7" fmla="*/ 762000 w 762000"/>
              <a:gd name="connsiteY7" fmla="*/ 259146 h 3781000"/>
              <a:gd name="connsiteX8" fmla="*/ 762000 w 762000"/>
              <a:gd name="connsiteY8" fmla="*/ 3781000 h 3781000"/>
              <a:gd name="connsiteX9" fmla="*/ 591870 w 762000"/>
              <a:gd name="connsiteY9" fmla="*/ 3781000 h 3781000"/>
              <a:gd name="connsiteX10" fmla="*/ 401968 w 762000"/>
              <a:gd name="connsiteY10" fmla="*/ 3453584 h 3781000"/>
              <a:gd name="connsiteX11" fmla="*/ 212067 w 762000"/>
              <a:gd name="connsiteY11" fmla="*/ 3781000 h 37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2000" h="3781000">
                <a:moveTo>
                  <a:pt x="0" y="3781000"/>
                </a:moveTo>
                <a:lnTo>
                  <a:pt x="0" y="259146"/>
                </a:lnTo>
                <a:lnTo>
                  <a:pt x="0" y="259145"/>
                </a:lnTo>
                <a:lnTo>
                  <a:pt x="251664" y="259145"/>
                </a:lnTo>
                <a:lnTo>
                  <a:pt x="401967" y="0"/>
                </a:lnTo>
                <a:lnTo>
                  <a:pt x="552270" y="259145"/>
                </a:lnTo>
                <a:lnTo>
                  <a:pt x="762000" y="259145"/>
                </a:lnTo>
                <a:lnTo>
                  <a:pt x="762000" y="259146"/>
                </a:lnTo>
                <a:lnTo>
                  <a:pt x="762000" y="3781000"/>
                </a:lnTo>
                <a:lnTo>
                  <a:pt x="591870" y="3781000"/>
                </a:lnTo>
                <a:lnTo>
                  <a:pt x="401968" y="3453584"/>
                </a:lnTo>
                <a:lnTo>
                  <a:pt x="212067" y="3781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B96C035-FDAD-4566-AFF2-2D9A91B56CF7}"/>
              </a:ext>
            </a:extLst>
          </p:cNvPr>
          <p:cNvSpPr/>
          <p:nvPr/>
        </p:nvSpPr>
        <p:spPr>
          <a:xfrm rot="5400000">
            <a:off x="3640186" y="1528371"/>
            <a:ext cx="762000" cy="1014065"/>
          </a:xfrm>
          <a:custGeom>
            <a:avLst/>
            <a:gdLst>
              <a:gd name="connsiteX0" fmla="*/ 0 w 762000"/>
              <a:gd name="connsiteY0" fmla="*/ 1014065 h 1014065"/>
              <a:gd name="connsiteX1" fmla="*/ 0 w 762000"/>
              <a:gd name="connsiteY1" fmla="*/ 256616 h 1014065"/>
              <a:gd name="connsiteX2" fmla="*/ 251663 w 762000"/>
              <a:gd name="connsiteY2" fmla="*/ 256616 h 1014065"/>
              <a:gd name="connsiteX3" fmla="*/ 401967 w 762000"/>
              <a:gd name="connsiteY3" fmla="*/ 0 h 1014065"/>
              <a:gd name="connsiteX4" fmla="*/ 552271 w 762000"/>
              <a:gd name="connsiteY4" fmla="*/ 256616 h 1014065"/>
              <a:gd name="connsiteX5" fmla="*/ 762000 w 762000"/>
              <a:gd name="connsiteY5" fmla="*/ 256616 h 1014065"/>
              <a:gd name="connsiteX6" fmla="*/ 762000 w 762000"/>
              <a:gd name="connsiteY6" fmla="*/ 1014065 h 1014065"/>
              <a:gd name="connsiteX7" fmla="*/ 0 w 762000"/>
              <a:gd name="connsiteY7" fmla="*/ 1014065 h 101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00" h="1014065">
                <a:moveTo>
                  <a:pt x="0" y="1014065"/>
                </a:moveTo>
                <a:lnTo>
                  <a:pt x="0" y="256616"/>
                </a:lnTo>
                <a:lnTo>
                  <a:pt x="251663" y="256616"/>
                </a:lnTo>
                <a:lnTo>
                  <a:pt x="401967" y="0"/>
                </a:lnTo>
                <a:lnTo>
                  <a:pt x="552271" y="256616"/>
                </a:lnTo>
                <a:lnTo>
                  <a:pt x="762000" y="256616"/>
                </a:lnTo>
                <a:lnTo>
                  <a:pt x="762000" y="1014065"/>
                </a:lnTo>
                <a:lnTo>
                  <a:pt x="0" y="10140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4B79F7B-CD00-45F3-98F9-AA8A2FF1866A}"/>
              </a:ext>
            </a:extLst>
          </p:cNvPr>
          <p:cNvSpPr/>
          <p:nvPr/>
        </p:nvSpPr>
        <p:spPr>
          <a:xfrm rot="5400000">
            <a:off x="1757074" y="659326"/>
            <a:ext cx="762001" cy="2752154"/>
          </a:xfrm>
          <a:custGeom>
            <a:avLst/>
            <a:gdLst>
              <a:gd name="connsiteX0" fmla="*/ 0 w 762001"/>
              <a:gd name="connsiteY0" fmla="*/ 3487481 h 3487481"/>
              <a:gd name="connsiteX1" fmla="*/ 0 w 762001"/>
              <a:gd name="connsiteY1" fmla="*/ 0 h 3487481"/>
              <a:gd name="connsiteX2" fmla="*/ 1 w 762001"/>
              <a:gd name="connsiteY2" fmla="*/ 0 h 3487481"/>
              <a:gd name="connsiteX3" fmla="*/ 1 w 762001"/>
              <a:gd name="connsiteY3" fmla="*/ 757449 h 3487481"/>
              <a:gd name="connsiteX4" fmla="*/ 762001 w 762001"/>
              <a:gd name="connsiteY4" fmla="*/ 757449 h 3487481"/>
              <a:gd name="connsiteX5" fmla="*/ 762000 w 762001"/>
              <a:gd name="connsiteY5" fmla="*/ 3487481 h 3487481"/>
              <a:gd name="connsiteX6" fmla="*/ 0 w 762001"/>
              <a:gd name="connsiteY6" fmla="*/ 3487481 h 3487481"/>
              <a:gd name="connsiteX0" fmla="*/ 0 w 762001"/>
              <a:gd name="connsiteY0" fmla="*/ 3487481 h 3487481"/>
              <a:gd name="connsiteX1" fmla="*/ 0 w 762001"/>
              <a:gd name="connsiteY1" fmla="*/ 0 h 3487481"/>
              <a:gd name="connsiteX2" fmla="*/ 1 w 762001"/>
              <a:gd name="connsiteY2" fmla="*/ 757449 h 3487481"/>
              <a:gd name="connsiteX3" fmla="*/ 762001 w 762001"/>
              <a:gd name="connsiteY3" fmla="*/ 757449 h 3487481"/>
              <a:gd name="connsiteX4" fmla="*/ 762000 w 762001"/>
              <a:gd name="connsiteY4" fmla="*/ 3487481 h 3487481"/>
              <a:gd name="connsiteX5" fmla="*/ 0 w 762001"/>
              <a:gd name="connsiteY5" fmla="*/ 3487481 h 3487481"/>
              <a:gd name="connsiteX0" fmla="*/ 0 w 762001"/>
              <a:gd name="connsiteY0" fmla="*/ 2730032 h 2730032"/>
              <a:gd name="connsiteX1" fmla="*/ 1 w 762001"/>
              <a:gd name="connsiteY1" fmla="*/ 0 h 2730032"/>
              <a:gd name="connsiteX2" fmla="*/ 762001 w 762001"/>
              <a:gd name="connsiteY2" fmla="*/ 0 h 2730032"/>
              <a:gd name="connsiteX3" fmla="*/ 762000 w 762001"/>
              <a:gd name="connsiteY3" fmla="*/ 2730032 h 2730032"/>
              <a:gd name="connsiteX4" fmla="*/ 0 w 762001"/>
              <a:gd name="connsiteY4" fmla="*/ 2730032 h 273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1" h="2730032">
                <a:moveTo>
                  <a:pt x="0" y="2730032"/>
                </a:moveTo>
                <a:cubicBezTo>
                  <a:pt x="0" y="1820021"/>
                  <a:pt x="1" y="910011"/>
                  <a:pt x="1" y="0"/>
                </a:cubicBezTo>
                <a:lnTo>
                  <a:pt x="762001" y="0"/>
                </a:lnTo>
                <a:cubicBezTo>
                  <a:pt x="762001" y="910011"/>
                  <a:pt x="762000" y="1820021"/>
                  <a:pt x="762000" y="2730032"/>
                </a:cubicBezTo>
                <a:lnTo>
                  <a:pt x="0" y="27300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D06B0FB2-1282-4D56-B220-34AE54684C19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991985" y="1730531"/>
            <a:ext cx="2454660" cy="60974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defRPr lang="en-US" sz="1600" b="1" kern="1200" spc="100" baseline="0" dirty="0" smtClean="0">
                <a:solidFill>
                  <a:schemeClr val="bg1"/>
                </a:solidFill>
                <a:latin typeface="Roboto Condensed" pitchFamily="2" charset="0"/>
                <a:ea typeface="Roboto" panose="02000000000000000000" pitchFamily="2" charset="0"/>
                <a:cs typeface="+mn-cs"/>
              </a:defRPr>
            </a:lvl1pPr>
            <a:lvl2pPr marL="0" indent="0" algn="ctr">
              <a:lnSpc>
                <a:spcPct val="100000"/>
              </a:lnSpc>
              <a:defRPr/>
            </a:lvl2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55" name="Text Placeholder 36">
            <a:extLst>
              <a:ext uri="{FF2B5EF4-FFF2-40B4-BE49-F238E27FC236}">
                <a16:creationId xmlns:a16="http://schemas.microsoft.com/office/drawing/2014/main" id="{71F359EE-5953-4D5B-9E39-9B196382333D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4871061" y="1730531"/>
            <a:ext cx="2111598" cy="60974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defRPr lang="en-US" sz="1600" b="1" kern="1200" spc="100" baseline="0" dirty="0" smtClean="0">
                <a:solidFill>
                  <a:schemeClr val="bg1"/>
                </a:solidFill>
                <a:latin typeface="Roboto Condensed" pitchFamily="2" charset="0"/>
                <a:ea typeface="Roboto" panose="02000000000000000000" pitchFamily="2" charset="0"/>
                <a:cs typeface="+mn-cs"/>
              </a:defRPr>
            </a:lvl1pPr>
            <a:lvl2pPr marL="0" indent="0" algn="ctr">
              <a:lnSpc>
                <a:spcPct val="100000"/>
              </a:lnSpc>
              <a:defRPr/>
            </a:lvl2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80" name="Text Placeholder 36">
            <a:extLst>
              <a:ext uri="{FF2B5EF4-FFF2-40B4-BE49-F238E27FC236}">
                <a16:creationId xmlns:a16="http://schemas.microsoft.com/office/drawing/2014/main" id="{33803B76-4AEC-441F-9001-718A53416CAC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8461710" y="1730531"/>
            <a:ext cx="2111598" cy="60974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defRPr lang="en-US" sz="1600" b="1" kern="1200" spc="100" baseline="0" dirty="0" smtClean="0">
                <a:solidFill>
                  <a:schemeClr val="bg1"/>
                </a:solidFill>
                <a:latin typeface="Roboto Condensed" pitchFamily="2" charset="0"/>
                <a:ea typeface="Roboto" panose="02000000000000000000" pitchFamily="2" charset="0"/>
                <a:cs typeface="+mn-cs"/>
              </a:defRPr>
            </a:lvl1pPr>
            <a:lvl2pPr marL="0" indent="0" algn="ctr">
              <a:lnSpc>
                <a:spcPct val="100000"/>
              </a:lnSpc>
              <a:defRPr/>
            </a:lvl2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319FD78-55D0-4542-A977-1C598BB810E5}"/>
              </a:ext>
            </a:extLst>
          </p:cNvPr>
          <p:cNvSpPr/>
          <p:nvPr userDrawn="1"/>
        </p:nvSpPr>
        <p:spPr>
          <a:xfrm rot="5400000">
            <a:off x="7213258" y="1528372"/>
            <a:ext cx="762000" cy="1014065"/>
          </a:xfrm>
          <a:custGeom>
            <a:avLst/>
            <a:gdLst>
              <a:gd name="connsiteX0" fmla="*/ 0 w 762000"/>
              <a:gd name="connsiteY0" fmla="*/ 1014065 h 1014065"/>
              <a:gd name="connsiteX1" fmla="*/ 0 w 762000"/>
              <a:gd name="connsiteY1" fmla="*/ 256616 h 1014065"/>
              <a:gd name="connsiteX2" fmla="*/ 251663 w 762000"/>
              <a:gd name="connsiteY2" fmla="*/ 256616 h 1014065"/>
              <a:gd name="connsiteX3" fmla="*/ 401967 w 762000"/>
              <a:gd name="connsiteY3" fmla="*/ 0 h 1014065"/>
              <a:gd name="connsiteX4" fmla="*/ 552271 w 762000"/>
              <a:gd name="connsiteY4" fmla="*/ 256616 h 1014065"/>
              <a:gd name="connsiteX5" fmla="*/ 762000 w 762000"/>
              <a:gd name="connsiteY5" fmla="*/ 256616 h 1014065"/>
              <a:gd name="connsiteX6" fmla="*/ 762000 w 762000"/>
              <a:gd name="connsiteY6" fmla="*/ 1014065 h 1014065"/>
              <a:gd name="connsiteX7" fmla="*/ 0 w 762000"/>
              <a:gd name="connsiteY7" fmla="*/ 1014065 h 101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00" h="1014065">
                <a:moveTo>
                  <a:pt x="0" y="1014065"/>
                </a:moveTo>
                <a:lnTo>
                  <a:pt x="0" y="256616"/>
                </a:lnTo>
                <a:lnTo>
                  <a:pt x="251663" y="256616"/>
                </a:lnTo>
                <a:lnTo>
                  <a:pt x="401967" y="0"/>
                </a:lnTo>
                <a:lnTo>
                  <a:pt x="552271" y="256616"/>
                </a:lnTo>
                <a:lnTo>
                  <a:pt x="762000" y="256616"/>
                </a:lnTo>
                <a:lnTo>
                  <a:pt x="762000" y="1014065"/>
                </a:lnTo>
                <a:lnTo>
                  <a:pt x="0" y="10140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BB9D6D2-8712-C045-8EFD-472F4962C3C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31898" y="1804480"/>
            <a:ext cx="466344" cy="46184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spcBef>
                <a:spcPts val="110"/>
              </a:spcBef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60CF63-7C10-C542-B0ED-DB9C7E1F32B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209985" y="1804480"/>
            <a:ext cx="466344" cy="46184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spcBef>
                <a:spcPts val="110"/>
              </a:spcBef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91D9F61-4BE7-9E41-9F0C-91845CE358E9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811256" y="1804480"/>
            <a:ext cx="466344" cy="46184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spcBef>
                <a:spcPts val="110"/>
              </a:spcBef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16BA67E-D4B5-BE4F-9448-F236517FFC24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975180" y="2601799"/>
            <a:ext cx="3075407" cy="27520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4320" indent="-274320">
              <a:lnSpc>
                <a:spcPct val="110000"/>
              </a:lnSpc>
              <a:buFont typeface="Wingdings" pitchFamily="2" charset="2"/>
              <a:buChar char="§"/>
              <a:defRPr sz="1400"/>
            </a:lvl1pPr>
            <a:lvl2pPr marL="548640" indent="-274320">
              <a:lnSpc>
                <a:spcPct val="110000"/>
              </a:lnSpc>
              <a:buFont typeface="Wingdings" pitchFamily="2" charset="2"/>
              <a:buChar char="§"/>
              <a:defRPr/>
            </a:lvl2pPr>
            <a:lvl3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DD57228-D6F6-7D48-B5A6-EB0B55FC9FF8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4561342" y="2601799"/>
            <a:ext cx="3075407" cy="27520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4320" indent="-274320">
              <a:lnSpc>
                <a:spcPct val="110000"/>
              </a:lnSpc>
              <a:buFont typeface="Wingdings" pitchFamily="2" charset="2"/>
              <a:buChar char="§"/>
              <a:defRPr sz="1400"/>
            </a:lvl1pPr>
            <a:lvl2pPr marL="548640" indent="-274320">
              <a:lnSpc>
                <a:spcPct val="110000"/>
              </a:lnSpc>
              <a:buFont typeface="Wingdings" pitchFamily="2" charset="2"/>
              <a:buChar char="§"/>
              <a:defRPr/>
            </a:lvl2pPr>
            <a:lvl3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5FEE4AD-F059-204C-93B1-43A1BB3C6604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8133217" y="2601799"/>
            <a:ext cx="3075407" cy="27520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4320" indent="-274320">
              <a:lnSpc>
                <a:spcPct val="110000"/>
              </a:lnSpc>
              <a:buFont typeface="Wingdings" pitchFamily="2" charset="2"/>
              <a:buChar char="§"/>
              <a:defRPr sz="1400"/>
            </a:lvl1pPr>
            <a:lvl2pPr marL="548640" indent="-274320">
              <a:lnSpc>
                <a:spcPct val="110000"/>
              </a:lnSpc>
              <a:buFont typeface="Wingdings" pitchFamily="2" charset="2"/>
              <a:buChar char="§"/>
              <a:defRPr/>
            </a:lvl2pPr>
            <a:lvl3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466601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3 Columns_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4009CC2-53B8-4E80-8531-52BCDE6CA3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152400"/>
            <a:ext cx="10668000" cy="901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/>
              <a:t>Heading for three columns flow in sentence case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21AC0A0-27F2-4BEA-B984-328792C663B3}"/>
              </a:ext>
            </a:extLst>
          </p:cNvPr>
          <p:cNvSpPr/>
          <p:nvPr userDrawn="1"/>
        </p:nvSpPr>
        <p:spPr>
          <a:xfrm flipH="1">
            <a:off x="762001" y="2236212"/>
            <a:ext cx="3898393" cy="3438144"/>
          </a:xfrm>
          <a:custGeom>
            <a:avLst/>
            <a:gdLst>
              <a:gd name="connsiteX0" fmla="*/ 3898393 w 3898393"/>
              <a:gd name="connsiteY0" fmla="*/ 0 h 3438144"/>
              <a:gd name="connsiteX1" fmla="*/ 468201 w 3898393"/>
              <a:gd name="connsiteY1" fmla="*/ 0 h 3438144"/>
              <a:gd name="connsiteX2" fmla="*/ 468201 w 3898393"/>
              <a:gd name="connsiteY2" fmla="*/ 1446886 h 3438144"/>
              <a:gd name="connsiteX3" fmla="*/ 0 w 3898393"/>
              <a:gd name="connsiteY3" fmla="*/ 1719072 h 3438144"/>
              <a:gd name="connsiteX4" fmla="*/ 468201 w 3898393"/>
              <a:gd name="connsiteY4" fmla="*/ 1991259 h 3438144"/>
              <a:gd name="connsiteX5" fmla="*/ 468201 w 3898393"/>
              <a:gd name="connsiteY5" fmla="*/ 3438144 h 3438144"/>
              <a:gd name="connsiteX6" fmla="*/ 3898393 w 3898393"/>
              <a:gd name="connsiteY6" fmla="*/ 3438144 h 3438144"/>
              <a:gd name="connsiteX7" fmla="*/ 3898393 w 3898393"/>
              <a:gd name="connsiteY7" fmla="*/ 2055627 h 3438144"/>
              <a:gd name="connsiteX8" fmla="*/ 3311271 w 3898393"/>
              <a:gd name="connsiteY8" fmla="*/ 1715096 h 3438144"/>
              <a:gd name="connsiteX9" fmla="*/ 3898393 w 3898393"/>
              <a:gd name="connsiteY9" fmla="*/ 1374565 h 343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98393" h="3438144">
                <a:moveTo>
                  <a:pt x="3898393" y="0"/>
                </a:moveTo>
                <a:lnTo>
                  <a:pt x="468201" y="0"/>
                </a:lnTo>
                <a:lnTo>
                  <a:pt x="468201" y="1446886"/>
                </a:lnTo>
                <a:lnTo>
                  <a:pt x="0" y="1719072"/>
                </a:lnTo>
                <a:lnTo>
                  <a:pt x="468201" y="1991259"/>
                </a:lnTo>
                <a:lnTo>
                  <a:pt x="468201" y="3438144"/>
                </a:lnTo>
                <a:lnTo>
                  <a:pt x="3898393" y="3438144"/>
                </a:lnTo>
                <a:lnTo>
                  <a:pt x="3898393" y="2055627"/>
                </a:lnTo>
                <a:lnTo>
                  <a:pt x="3311271" y="1715096"/>
                </a:lnTo>
                <a:lnTo>
                  <a:pt x="3898393" y="137456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BDC4142-722A-40CB-9FC0-DA49B1B83DBA}"/>
              </a:ext>
            </a:extLst>
          </p:cNvPr>
          <p:cNvSpPr/>
          <p:nvPr userDrawn="1"/>
        </p:nvSpPr>
        <p:spPr>
          <a:xfrm flipH="1">
            <a:off x="4375403" y="2236212"/>
            <a:ext cx="3898394" cy="3438144"/>
          </a:xfrm>
          <a:custGeom>
            <a:avLst/>
            <a:gdLst>
              <a:gd name="connsiteX0" fmla="*/ 3898394 w 3898394"/>
              <a:gd name="connsiteY0" fmla="*/ 0 h 3438144"/>
              <a:gd name="connsiteX1" fmla="*/ 468201 w 3898394"/>
              <a:gd name="connsiteY1" fmla="*/ 0 h 3438144"/>
              <a:gd name="connsiteX2" fmla="*/ 468201 w 3898394"/>
              <a:gd name="connsiteY2" fmla="*/ 1446886 h 3438144"/>
              <a:gd name="connsiteX3" fmla="*/ 0 w 3898394"/>
              <a:gd name="connsiteY3" fmla="*/ 1719072 h 3438144"/>
              <a:gd name="connsiteX4" fmla="*/ 468201 w 3898394"/>
              <a:gd name="connsiteY4" fmla="*/ 1991259 h 3438144"/>
              <a:gd name="connsiteX5" fmla="*/ 468201 w 3898394"/>
              <a:gd name="connsiteY5" fmla="*/ 3438144 h 3438144"/>
              <a:gd name="connsiteX6" fmla="*/ 3898394 w 3898394"/>
              <a:gd name="connsiteY6" fmla="*/ 3438144 h 3438144"/>
              <a:gd name="connsiteX7" fmla="*/ 3898394 w 3898394"/>
              <a:gd name="connsiteY7" fmla="*/ 2055627 h 3438144"/>
              <a:gd name="connsiteX8" fmla="*/ 3311272 w 3898394"/>
              <a:gd name="connsiteY8" fmla="*/ 1715096 h 3438144"/>
              <a:gd name="connsiteX9" fmla="*/ 3898394 w 3898394"/>
              <a:gd name="connsiteY9" fmla="*/ 1374565 h 3438144"/>
              <a:gd name="connsiteX10" fmla="*/ 3898394 w 3898394"/>
              <a:gd name="connsiteY10" fmla="*/ 0 h 343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98394" h="3438144">
                <a:moveTo>
                  <a:pt x="3898394" y="0"/>
                </a:moveTo>
                <a:lnTo>
                  <a:pt x="468201" y="0"/>
                </a:lnTo>
                <a:lnTo>
                  <a:pt x="468201" y="1446886"/>
                </a:lnTo>
                <a:lnTo>
                  <a:pt x="0" y="1719072"/>
                </a:lnTo>
                <a:lnTo>
                  <a:pt x="468201" y="1991259"/>
                </a:lnTo>
                <a:lnTo>
                  <a:pt x="468201" y="3438144"/>
                </a:lnTo>
                <a:lnTo>
                  <a:pt x="3898394" y="3438144"/>
                </a:lnTo>
                <a:lnTo>
                  <a:pt x="3898394" y="2055627"/>
                </a:lnTo>
                <a:lnTo>
                  <a:pt x="3311272" y="1715096"/>
                </a:lnTo>
                <a:lnTo>
                  <a:pt x="3898394" y="1374565"/>
                </a:lnTo>
                <a:lnTo>
                  <a:pt x="389839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63C3A87-331E-4B12-9E71-FCF8FDEB3481}"/>
              </a:ext>
            </a:extLst>
          </p:cNvPr>
          <p:cNvSpPr/>
          <p:nvPr userDrawn="1"/>
        </p:nvSpPr>
        <p:spPr>
          <a:xfrm flipH="1">
            <a:off x="7988806" y="2236212"/>
            <a:ext cx="3441194" cy="3438144"/>
          </a:xfrm>
          <a:custGeom>
            <a:avLst/>
            <a:gdLst>
              <a:gd name="connsiteX0" fmla="*/ 3441194 w 3441194"/>
              <a:gd name="connsiteY0" fmla="*/ 0 h 3438144"/>
              <a:gd name="connsiteX1" fmla="*/ 0 w 3441194"/>
              <a:gd name="connsiteY1" fmla="*/ 0 h 3438144"/>
              <a:gd name="connsiteX2" fmla="*/ 0 w 3441194"/>
              <a:gd name="connsiteY2" fmla="*/ 3438144 h 3438144"/>
              <a:gd name="connsiteX3" fmla="*/ 3441194 w 3441194"/>
              <a:gd name="connsiteY3" fmla="*/ 3438144 h 3438144"/>
              <a:gd name="connsiteX4" fmla="*/ 3441194 w 3441194"/>
              <a:gd name="connsiteY4" fmla="*/ 2079493 h 3438144"/>
              <a:gd name="connsiteX5" fmla="*/ 2812923 w 3441194"/>
              <a:gd name="connsiteY5" fmla="*/ 1715096 h 3438144"/>
              <a:gd name="connsiteX6" fmla="*/ 3441194 w 3441194"/>
              <a:gd name="connsiteY6" fmla="*/ 1350699 h 3438144"/>
              <a:gd name="connsiteX7" fmla="*/ 3441194 w 3441194"/>
              <a:gd name="connsiteY7" fmla="*/ 0 h 343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41194" h="3438144">
                <a:moveTo>
                  <a:pt x="3441194" y="0"/>
                </a:moveTo>
                <a:lnTo>
                  <a:pt x="0" y="0"/>
                </a:lnTo>
                <a:lnTo>
                  <a:pt x="0" y="3438144"/>
                </a:lnTo>
                <a:lnTo>
                  <a:pt x="3441194" y="3438144"/>
                </a:lnTo>
                <a:lnTo>
                  <a:pt x="3441194" y="2079493"/>
                </a:lnTo>
                <a:lnTo>
                  <a:pt x="2812923" y="1715096"/>
                </a:lnTo>
                <a:lnTo>
                  <a:pt x="3441194" y="1350699"/>
                </a:lnTo>
                <a:lnTo>
                  <a:pt x="344119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F48F63-1422-4142-8EB8-17F38D047CFD}"/>
              </a:ext>
            </a:extLst>
          </p:cNvPr>
          <p:cNvSpPr/>
          <p:nvPr userDrawn="1"/>
        </p:nvSpPr>
        <p:spPr>
          <a:xfrm>
            <a:off x="761999" y="2236212"/>
            <a:ext cx="3429001" cy="5249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 Placeholder 36">
            <a:extLst>
              <a:ext uri="{FF2B5EF4-FFF2-40B4-BE49-F238E27FC236}">
                <a16:creationId xmlns:a16="http://schemas.microsoft.com/office/drawing/2014/main" id="{67173098-F8A9-4C6C-86D8-D00842C945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48160" y="2342056"/>
            <a:ext cx="2605680" cy="313246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defRPr lang="en-US" sz="1400" b="1" kern="1200" spc="100" baseline="0" dirty="0" smtClean="0">
                <a:solidFill>
                  <a:schemeClr val="bg1"/>
                </a:solidFill>
                <a:latin typeface="Roboto Condensed" pitchFamily="2" charset="0"/>
                <a:ea typeface="Roboto" panose="02000000000000000000" pitchFamily="2" charset="0"/>
                <a:cs typeface="+mn-cs"/>
              </a:defRPr>
            </a:lvl1pPr>
            <a:lvl2pPr marL="0" indent="0" algn="ctr">
              <a:lnSpc>
                <a:spcPct val="100000"/>
              </a:lnSpc>
              <a:defRPr/>
            </a:lvl2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1C25FB-9E6E-466C-81E4-A3B8D9B1A0AC}"/>
              </a:ext>
            </a:extLst>
          </p:cNvPr>
          <p:cNvSpPr/>
          <p:nvPr userDrawn="1"/>
        </p:nvSpPr>
        <p:spPr>
          <a:xfrm>
            <a:off x="4375403" y="2236212"/>
            <a:ext cx="3429001" cy="5249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C56AF11A-CCFD-415B-ADA5-D546D1303BB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053943" y="2342056"/>
            <a:ext cx="2605680" cy="313246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defRPr lang="en-US" sz="1400" b="1" kern="1200" spc="100" baseline="0" dirty="0" smtClean="0">
                <a:solidFill>
                  <a:schemeClr val="bg1"/>
                </a:solidFill>
                <a:latin typeface="Roboto Condensed" pitchFamily="2" charset="0"/>
                <a:ea typeface="Roboto" panose="02000000000000000000" pitchFamily="2" charset="0"/>
                <a:cs typeface="+mn-cs"/>
              </a:defRPr>
            </a:lvl1pPr>
            <a:lvl2pPr marL="0" indent="0" algn="ctr">
              <a:lnSpc>
                <a:spcPct val="100000"/>
              </a:lnSpc>
              <a:defRPr/>
            </a:lvl2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D4244E-6ACA-4BD3-A270-3D0F949892FC}"/>
              </a:ext>
            </a:extLst>
          </p:cNvPr>
          <p:cNvSpPr/>
          <p:nvPr userDrawn="1"/>
        </p:nvSpPr>
        <p:spPr>
          <a:xfrm>
            <a:off x="7988807" y="2236212"/>
            <a:ext cx="3441702" cy="5249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7964A745-ECC0-4852-8E61-BA6C87D8700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690159" y="2342056"/>
            <a:ext cx="2605680" cy="313246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defRPr lang="en-US" sz="1400" b="1" kern="1200" spc="100" baseline="0" dirty="0" smtClean="0">
                <a:solidFill>
                  <a:schemeClr val="bg1"/>
                </a:solidFill>
                <a:latin typeface="Roboto Condensed" pitchFamily="2" charset="0"/>
                <a:ea typeface="Roboto" panose="02000000000000000000" pitchFamily="2" charset="0"/>
                <a:cs typeface="+mn-cs"/>
              </a:defRPr>
            </a:lvl1pPr>
            <a:lvl2pPr marL="0" indent="0" algn="ctr">
              <a:lnSpc>
                <a:spcPct val="100000"/>
              </a:lnSpc>
              <a:defRPr/>
            </a:lvl2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E67E37C-5200-4955-996B-3822D07D52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5123" y="2317750"/>
            <a:ext cx="365380" cy="3618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spcBef>
                <a:spcPts val="110"/>
              </a:spcBef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3E8B475-00E3-48A9-BE55-4A4441184EF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518527" y="2317750"/>
            <a:ext cx="365380" cy="3618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spcBef>
                <a:spcPts val="110"/>
              </a:spcBef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3B0EB476-D385-4DF8-9A0A-D4EF853B51AC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144631" y="2317750"/>
            <a:ext cx="365380" cy="3618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spcBef>
                <a:spcPts val="110"/>
              </a:spcBef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FA87690-204C-174F-8C19-410BA51F02E9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448161" y="2842306"/>
            <a:ext cx="2598060" cy="26749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4320" indent="-274320">
              <a:lnSpc>
                <a:spcPct val="110000"/>
              </a:lnSpc>
              <a:buFont typeface="Wingdings" pitchFamily="2" charset="2"/>
              <a:buChar char="§"/>
              <a:defRPr sz="1400">
                <a:solidFill>
                  <a:schemeClr val="bg1"/>
                </a:solidFill>
              </a:defRPr>
            </a:lvl1pPr>
            <a:lvl2pPr marL="548640" indent="-274320">
              <a:lnSpc>
                <a:spcPct val="110000"/>
              </a:lnSpc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 marL="822960" indent="-274320">
              <a:lnSpc>
                <a:spcPct val="110000"/>
              </a:lnSpc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CA2978-0110-3040-A22E-76B0A574908D}"/>
              </a:ext>
            </a:extLst>
          </p:cNvPr>
          <p:cNvSpPr>
            <a:spLocks noGrp="1"/>
          </p:cNvSpPr>
          <p:nvPr>
            <p:ph idx="38" hasCustomPrompt="1"/>
          </p:nvPr>
        </p:nvSpPr>
        <p:spPr>
          <a:xfrm>
            <a:off x="5048611" y="2842306"/>
            <a:ext cx="2598060" cy="26749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4320" indent="-274320">
              <a:lnSpc>
                <a:spcPct val="110000"/>
              </a:lnSpc>
              <a:buFont typeface="Wingdings" pitchFamily="2" charset="2"/>
              <a:buChar char="§"/>
              <a:defRPr sz="1400">
                <a:solidFill>
                  <a:schemeClr val="bg1"/>
                </a:solidFill>
              </a:defRPr>
            </a:lvl1pPr>
            <a:lvl2pPr marL="548640" indent="-274320">
              <a:lnSpc>
                <a:spcPct val="110000"/>
              </a:lnSpc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 marL="822960" indent="-274320">
              <a:lnSpc>
                <a:spcPct val="110000"/>
              </a:lnSpc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2CFDA47-47D7-1A48-ADE2-C4F78A31EE9A}"/>
              </a:ext>
            </a:extLst>
          </p:cNvPr>
          <p:cNvSpPr>
            <a:spLocks noGrp="1"/>
          </p:cNvSpPr>
          <p:nvPr>
            <p:ph idx="39" hasCustomPrompt="1"/>
          </p:nvPr>
        </p:nvSpPr>
        <p:spPr>
          <a:xfrm>
            <a:off x="8677636" y="2842306"/>
            <a:ext cx="2598060" cy="26749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4320" indent="-274320">
              <a:lnSpc>
                <a:spcPct val="110000"/>
              </a:lnSpc>
              <a:buFont typeface="Wingdings" pitchFamily="2" charset="2"/>
              <a:buChar char="§"/>
              <a:defRPr sz="1400">
                <a:solidFill>
                  <a:schemeClr val="bg1"/>
                </a:solidFill>
              </a:defRPr>
            </a:lvl1pPr>
            <a:lvl2pPr marL="548640" indent="-274320">
              <a:lnSpc>
                <a:spcPct val="110000"/>
              </a:lnSpc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 marL="822960" indent="-274320">
              <a:lnSpc>
                <a:spcPct val="110000"/>
              </a:lnSpc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69602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47EE-0BAD-4455-A7CB-8B77F4AA0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1371600"/>
            <a:ext cx="3886200" cy="2590803"/>
          </a:xfrm>
        </p:spPr>
        <p:txBody>
          <a:bodyPr>
            <a:noAutofit/>
          </a:bodyPr>
          <a:lstStyle>
            <a:lvl1pPr>
              <a:lnSpc>
                <a:spcPts val="4800"/>
              </a:lnSpc>
              <a:defRPr sz="4000"/>
            </a:lvl1pPr>
          </a:lstStyle>
          <a:p>
            <a:r>
              <a:rPr lang="en-US" dirty="0"/>
              <a:t>Heading in sentence case for presentation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DD0FB9-8133-457B-AAAC-02FC12BF189B}"/>
              </a:ext>
            </a:extLst>
          </p:cNvPr>
          <p:cNvGrpSpPr/>
          <p:nvPr userDrawn="1"/>
        </p:nvGrpSpPr>
        <p:grpSpPr>
          <a:xfrm>
            <a:off x="5330700" y="1"/>
            <a:ext cx="6863840" cy="6094984"/>
            <a:chOff x="5330700" y="1"/>
            <a:chExt cx="6863840" cy="6094984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31B4626-F6CD-4D8D-B46D-C00ABC37227F}"/>
                </a:ext>
              </a:extLst>
            </p:cNvPr>
            <p:cNvSpPr/>
            <p:nvPr userDrawn="1"/>
          </p:nvSpPr>
          <p:spPr>
            <a:xfrm>
              <a:off x="6097016" y="1"/>
              <a:ext cx="6094984" cy="60949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49EA271-064C-4614-ADA2-6813375DFBD6}"/>
                </a:ext>
              </a:extLst>
            </p:cNvPr>
            <p:cNvSpPr/>
            <p:nvPr/>
          </p:nvSpPr>
          <p:spPr>
            <a:xfrm>
              <a:off x="7621017" y="1139952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F28B2AA-2A09-4DC5-BA6B-2C1E9DD348AC}"/>
                </a:ext>
              </a:extLst>
            </p:cNvPr>
            <p:cNvSpPr/>
            <p:nvPr/>
          </p:nvSpPr>
          <p:spPr>
            <a:xfrm>
              <a:off x="8384033" y="1139952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D4C4799-93B4-484D-9F7D-0C6F50C47B56}"/>
                </a:ext>
              </a:extLst>
            </p:cNvPr>
            <p:cNvSpPr/>
            <p:nvPr/>
          </p:nvSpPr>
          <p:spPr>
            <a:xfrm>
              <a:off x="9147049" y="1139952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67B879B-45B6-40F2-A67C-7755B30D4384}"/>
                </a:ext>
              </a:extLst>
            </p:cNvPr>
            <p:cNvSpPr/>
            <p:nvPr/>
          </p:nvSpPr>
          <p:spPr>
            <a:xfrm>
              <a:off x="9910065" y="1139952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2EC47EC-B5E0-4077-98A5-6D0A7E698C29}"/>
                </a:ext>
              </a:extLst>
            </p:cNvPr>
            <p:cNvSpPr/>
            <p:nvPr/>
          </p:nvSpPr>
          <p:spPr>
            <a:xfrm>
              <a:off x="10673081" y="1139952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0C3EB0A-3C00-4BD0-B629-CCF34633DE18}"/>
                </a:ext>
              </a:extLst>
            </p:cNvPr>
            <p:cNvSpPr/>
            <p:nvPr/>
          </p:nvSpPr>
          <p:spPr>
            <a:xfrm>
              <a:off x="6094985" y="1139952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98BF5F9-E5ED-4AF0-8FD2-4AA18E778D0F}"/>
                </a:ext>
              </a:extLst>
            </p:cNvPr>
            <p:cNvSpPr/>
            <p:nvPr/>
          </p:nvSpPr>
          <p:spPr>
            <a:xfrm>
              <a:off x="6858001" y="1139952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E05CC0E-8CDC-47F3-8480-030FAEE3F807}"/>
                </a:ext>
              </a:extLst>
            </p:cNvPr>
            <p:cNvSpPr/>
            <p:nvPr/>
          </p:nvSpPr>
          <p:spPr>
            <a:xfrm>
              <a:off x="5330700" y="1139952"/>
              <a:ext cx="381508" cy="3815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48DDF3D-13C3-471E-8E2C-49F3873A3B62}"/>
                </a:ext>
              </a:extLst>
            </p:cNvPr>
            <p:cNvSpPr/>
            <p:nvPr/>
          </p:nvSpPr>
          <p:spPr>
            <a:xfrm>
              <a:off x="7621017" y="1902206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2DC1FEA-994A-4C69-9A92-FE6F8D325275}"/>
                </a:ext>
              </a:extLst>
            </p:cNvPr>
            <p:cNvSpPr/>
            <p:nvPr/>
          </p:nvSpPr>
          <p:spPr>
            <a:xfrm>
              <a:off x="8384033" y="1902206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CA8EB84-63EF-4B3C-8969-7AB018459270}"/>
                </a:ext>
              </a:extLst>
            </p:cNvPr>
            <p:cNvSpPr/>
            <p:nvPr/>
          </p:nvSpPr>
          <p:spPr>
            <a:xfrm>
              <a:off x="9147049" y="1902206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2CD7E4D-8071-4E3D-B479-F51CB8709AE2}"/>
                </a:ext>
              </a:extLst>
            </p:cNvPr>
            <p:cNvSpPr/>
            <p:nvPr/>
          </p:nvSpPr>
          <p:spPr>
            <a:xfrm>
              <a:off x="9910065" y="1902206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76D37E5-5042-438D-9563-194C38E89277}"/>
                </a:ext>
              </a:extLst>
            </p:cNvPr>
            <p:cNvSpPr/>
            <p:nvPr/>
          </p:nvSpPr>
          <p:spPr>
            <a:xfrm>
              <a:off x="10673081" y="1902206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78644B1-0B28-459F-B770-9410D17CA823}"/>
                </a:ext>
              </a:extLst>
            </p:cNvPr>
            <p:cNvSpPr/>
            <p:nvPr/>
          </p:nvSpPr>
          <p:spPr>
            <a:xfrm>
              <a:off x="6094985" y="1902206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77F7D87-C0BF-4EE3-9038-2C39E5285B18}"/>
                </a:ext>
              </a:extLst>
            </p:cNvPr>
            <p:cNvSpPr/>
            <p:nvPr/>
          </p:nvSpPr>
          <p:spPr>
            <a:xfrm>
              <a:off x="6858001" y="1902206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D684746-E71B-4257-B4D8-3780EC4F22B8}"/>
                </a:ext>
              </a:extLst>
            </p:cNvPr>
            <p:cNvSpPr/>
            <p:nvPr/>
          </p:nvSpPr>
          <p:spPr>
            <a:xfrm>
              <a:off x="5330700" y="1902206"/>
              <a:ext cx="381508" cy="3815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8C05CF1-A675-4002-8BAB-0F086630CFD2}"/>
                </a:ext>
              </a:extLst>
            </p:cNvPr>
            <p:cNvSpPr/>
            <p:nvPr/>
          </p:nvSpPr>
          <p:spPr>
            <a:xfrm>
              <a:off x="7621017" y="2664460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A87CE03-3AB9-4778-9ED0-4C4B69970734}"/>
                </a:ext>
              </a:extLst>
            </p:cNvPr>
            <p:cNvSpPr/>
            <p:nvPr/>
          </p:nvSpPr>
          <p:spPr>
            <a:xfrm>
              <a:off x="8384033" y="2664460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CF3FA5E-DBA0-4CDD-898C-A3398D8DAF0B}"/>
                </a:ext>
              </a:extLst>
            </p:cNvPr>
            <p:cNvSpPr/>
            <p:nvPr/>
          </p:nvSpPr>
          <p:spPr>
            <a:xfrm>
              <a:off x="9147049" y="2664460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2635563-6E8F-42C1-A656-1E64DD1A99AB}"/>
                </a:ext>
              </a:extLst>
            </p:cNvPr>
            <p:cNvSpPr/>
            <p:nvPr/>
          </p:nvSpPr>
          <p:spPr>
            <a:xfrm>
              <a:off x="9910065" y="2664460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91FDC97-FAE6-4BCD-9391-C228915D6706}"/>
                </a:ext>
              </a:extLst>
            </p:cNvPr>
            <p:cNvSpPr/>
            <p:nvPr/>
          </p:nvSpPr>
          <p:spPr>
            <a:xfrm>
              <a:off x="10673081" y="2664460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FF38043-AC0B-42C8-9772-8F7BF4C28E62}"/>
                </a:ext>
              </a:extLst>
            </p:cNvPr>
            <p:cNvSpPr/>
            <p:nvPr/>
          </p:nvSpPr>
          <p:spPr>
            <a:xfrm>
              <a:off x="6094985" y="2664460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3BEC968-7130-4C12-8CA3-20CAC931C3D5}"/>
                </a:ext>
              </a:extLst>
            </p:cNvPr>
            <p:cNvSpPr/>
            <p:nvPr/>
          </p:nvSpPr>
          <p:spPr>
            <a:xfrm>
              <a:off x="6858001" y="2664460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7390223-6F46-4D90-9B28-EA93DB5E741E}"/>
                </a:ext>
              </a:extLst>
            </p:cNvPr>
            <p:cNvSpPr/>
            <p:nvPr/>
          </p:nvSpPr>
          <p:spPr>
            <a:xfrm>
              <a:off x="5330700" y="2664460"/>
              <a:ext cx="381508" cy="3815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B07B885-B980-4151-B8A5-519D1089DEB0}"/>
                </a:ext>
              </a:extLst>
            </p:cNvPr>
            <p:cNvSpPr/>
            <p:nvPr/>
          </p:nvSpPr>
          <p:spPr>
            <a:xfrm>
              <a:off x="7621017" y="3426714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70EE814-95D8-4A33-8B6D-A09FBA020F0A}"/>
                </a:ext>
              </a:extLst>
            </p:cNvPr>
            <p:cNvSpPr/>
            <p:nvPr/>
          </p:nvSpPr>
          <p:spPr>
            <a:xfrm>
              <a:off x="8384033" y="3426714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C614DBB-F3DA-4C5E-92F2-98FA7F8EC909}"/>
                </a:ext>
              </a:extLst>
            </p:cNvPr>
            <p:cNvSpPr/>
            <p:nvPr/>
          </p:nvSpPr>
          <p:spPr>
            <a:xfrm>
              <a:off x="9147049" y="3426714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0A3B866-F7A3-49AF-BE37-B08ECAEF29DC}"/>
                </a:ext>
              </a:extLst>
            </p:cNvPr>
            <p:cNvSpPr/>
            <p:nvPr/>
          </p:nvSpPr>
          <p:spPr>
            <a:xfrm>
              <a:off x="9910065" y="3426714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3B3B024-7F7F-4374-9D9A-BE34FA2BF78A}"/>
                </a:ext>
              </a:extLst>
            </p:cNvPr>
            <p:cNvSpPr/>
            <p:nvPr/>
          </p:nvSpPr>
          <p:spPr>
            <a:xfrm>
              <a:off x="10673081" y="3426714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357F0FD-1375-4D57-9169-E85CCDF22763}"/>
                </a:ext>
              </a:extLst>
            </p:cNvPr>
            <p:cNvSpPr/>
            <p:nvPr/>
          </p:nvSpPr>
          <p:spPr>
            <a:xfrm>
              <a:off x="6094985" y="3426714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643A95A-C700-493C-A900-27D39B56091D}"/>
                </a:ext>
              </a:extLst>
            </p:cNvPr>
            <p:cNvSpPr/>
            <p:nvPr/>
          </p:nvSpPr>
          <p:spPr>
            <a:xfrm>
              <a:off x="6858001" y="3426714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DC31586-9459-4EE2-9D76-75FAF7969464}"/>
                </a:ext>
              </a:extLst>
            </p:cNvPr>
            <p:cNvSpPr/>
            <p:nvPr/>
          </p:nvSpPr>
          <p:spPr>
            <a:xfrm>
              <a:off x="5330700" y="3426714"/>
              <a:ext cx="381508" cy="3815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239792B-8B90-4C4F-B30C-471312BCA516}"/>
                </a:ext>
              </a:extLst>
            </p:cNvPr>
            <p:cNvSpPr/>
            <p:nvPr/>
          </p:nvSpPr>
          <p:spPr>
            <a:xfrm>
              <a:off x="7621017" y="4188968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2A66DA4-D516-4249-9AF0-8B2746836C1A}"/>
                </a:ext>
              </a:extLst>
            </p:cNvPr>
            <p:cNvSpPr/>
            <p:nvPr/>
          </p:nvSpPr>
          <p:spPr>
            <a:xfrm>
              <a:off x="8384033" y="4188968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9553CDF-B5A1-433F-B5AA-BB64038E000F}"/>
                </a:ext>
              </a:extLst>
            </p:cNvPr>
            <p:cNvSpPr/>
            <p:nvPr/>
          </p:nvSpPr>
          <p:spPr>
            <a:xfrm>
              <a:off x="9147049" y="4188968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E58E988-0DA5-4C75-AE93-0154678B3B6A}"/>
                </a:ext>
              </a:extLst>
            </p:cNvPr>
            <p:cNvSpPr/>
            <p:nvPr/>
          </p:nvSpPr>
          <p:spPr>
            <a:xfrm>
              <a:off x="9910065" y="4188968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3B2AD40-9015-4D4C-ABC9-0FDA41CA935F}"/>
                </a:ext>
              </a:extLst>
            </p:cNvPr>
            <p:cNvSpPr/>
            <p:nvPr/>
          </p:nvSpPr>
          <p:spPr>
            <a:xfrm>
              <a:off x="10673081" y="4188969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EE0DAD3-C309-431E-9A35-7563EB92C4B1}"/>
                </a:ext>
              </a:extLst>
            </p:cNvPr>
            <p:cNvSpPr/>
            <p:nvPr/>
          </p:nvSpPr>
          <p:spPr>
            <a:xfrm>
              <a:off x="6094985" y="4188968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4E261F4-FBD2-481A-81A6-AE8CCF70467E}"/>
                </a:ext>
              </a:extLst>
            </p:cNvPr>
            <p:cNvSpPr/>
            <p:nvPr/>
          </p:nvSpPr>
          <p:spPr>
            <a:xfrm>
              <a:off x="6858001" y="4188968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AB3504B-916F-44F1-AD36-10328EE4FF78}"/>
                </a:ext>
              </a:extLst>
            </p:cNvPr>
            <p:cNvSpPr/>
            <p:nvPr/>
          </p:nvSpPr>
          <p:spPr>
            <a:xfrm>
              <a:off x="5330700" y="4188968"/>
              <a:ext cx="381508" cy="3815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B884FFBC-CB35-4550-A2CE-275478CE30F0}"/>
                </a:ext>
              </a:extLst>
            </p:cNvPr>
            <p:cNvGrpSpPr/>
            <p:nvPr/>
          </p:nvGrpSpPr>
          <p:grpSpPr>
            <a:xfrm>
              <a:off x="6094985" y="4951223"/>
              <a:ext cx="1144524" cy="381508"/>
              <a:chOff x="6094985" y="4382768"/>
              <a:chExt cx="1144524" cy="381508"/>
            </a:xfrm>
            <a:solidFill>
              <a:schemeClr val="bg1"/>
            </a:solidFill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A9CD4BF0-90EB-4C8A-AEE9-A6FBBE64C8CF}"/>
                  </a:ext>
                </a:extLst>
              </p:cNvPr>
              <p:cNvSpPr/>
              <p:nvPr/>
            </p:nvSpPr>
            <p:spPr>
              <a:xfrm>
                <a:off x="6094985" y="4382768"/>
                <a:ext cx="381508" cy="3815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C1AD291D-C965-4284-BE2A-410D0EAAFF07}"/>
                  </a:ext>
                </a:extLst>
              </p:cNvPr>
              <p:cNvSpPr/>
              <p:nvPr/>
            </p:nvSpPr>
            <p:spPr>
              <a:xfrm>
                <a:off x="6858001" y="4382768"/>
                <a:ext cx="381508" cy="3815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</p:grp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3A6788B-8A4F-4F49-9DE6-D435FF064B36}"/>
                </a:ext>
              </a:extLst>
            </p:cNvPr>
            <p:cNvSpPr/>
            <p:nvPr/>
          </p:nvSpPr>
          <p:spPr>
            <a:xfrm>
              <a:off x="7621017" y="4951223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A93D643-A523-455A-B97E-B3C3EC8E4ABC}"/>
                </a:ext>
              </a:extLst>
            </p:cNvPr>
            <p:cNvSpPr/>
            <p:nvPr/>
          </p:nvSpPr>
          <p:spPr>
            <a:xfrm>
              <a:off x="8384033" y="4951223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3BA6FAC-F362-4E74-B30D-459920ED295F}"/>
                </a:ext>
              </a:extLst>
            </p:cNvPr>
            <p:cNvSpPr/>
            <p:nvPr/>
          </p:nvSpPr>
          <p:spPr>
            <a:xfrm>
              <a:off x="9147049" y="4951223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2F0DE0B-8938-4E2B-B925-5D7E1CF13DCE}"/>
                </a:ext>
              </a:extLst>
            </p:cNvPr>
            <p:cNvSpPr/>
            <p:nvPr/>
          </p:nvSpPr>
          <p:spPr>
            <a:xfrm>
              <a:off x="9910065" y="4951223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83DF6C0-C788-4B29-A123-8B95A2377192}"/>
                </a:ext>
              </a:extLst>
            </p:cNvPr>
            <p:cNvSpPr/>
            <p:nvPr/>
          </p:nvSpPr>
          <p:spPr>
            <a:xfrm>
              <a:off x="10673081" y="4951223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ECBC3A7-A229-4083-A91A-F6C62C36C841}"/>
                </a:ext>
              </a:extLst>
            </p:cNvPr>
            <p:cNvSpPr/>
            <p:nvPr/>
          </p:nvSpPr>
          <p:spPr>
            <a:xfrm>
              <a:off x="5330700" y="4951223"/>
              <a:ext cx="381508" cy="3815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39C2DF9C-9305-480D-A358-45B3F40CDE7F}"/>
                </a:ext>
              </a:extLst>
            </p:cNvPr>
            <p:cNvGrpSpPr/>
            <p:nvPr/>
          </p:nvGrpSpPr>
          <p:grpSpPr>
            <a:xfrm>
              <a:off x="6094985" y="5713477"/>
              <a:ext cx="1144524" cy="381508"/>
              <a:chOff x="6094985" y="4382768"/>
              <a:chExt cx="1144524" cy="381508"/>
            </a:xfrm>
            <a:solidFill>
              <a:schemeClr val="bg1"/>
            </a:solidFill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919BA64-2E2D-41CF-B042-11DEE033CACD}"/>
                  </a:ext>
                </a:extLst>
              </p:cNvPr>
              <p:cNvSpPr/>
              <p:nvPr/>
            </p:nvSpPr>
            <p:spPr>
              <a:xfrm>
                <a:off x="6094985" y="4382768"/>
                <a:ext cx="381508" cy="3815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844A1068-6A30-4E20-A73C-03B2163F0B19}"/>
                  </a:ext>
                </a:extLst>
              </p:cNvPr>
              <p:cNvSpPr/>
              <p:nvPr/>
            </p:nvSpPr>
            <p:spPr>
              <a:xfrm>
                <a:off x="6858001" y="4382768"/>
                <a:ext cx="381508" cy="3815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</p:grp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97AD893-93C1-480E-9A8E-7C11A93294F7}"/>
                </a:ext>
              </a:extLst>
            </p:cNvPr>
            <p:cNvSpPr/>
            <p:nvPr/>
          </p:nvSpPr>
          <p:spPr>
            <a:xfrm>
              <a:off x="7621017" y="5713477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F0A25C3-1ECD-4CE3-8C8D-F7642F7ED676}"/>
                </a:ext>
              </a:extLst>
            </p:cNvPr>
            <p:cNvSpPr/>
            <p:nvPr/>
          </p:nvSpPr>
          <p:spPr>
            <a:xfrm>
              <a:off x="8384033" y="5713477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693478D-CEF8-4116-8487-2C35BBDF3640}"/>
                </a:ext>
              </a:extLst>
            </p:cNvPr>
            <p:cNvSpPr/>
            <p:nvPr/>
          </p:nvSpPr>
          <p:spPr>
            <a:xfrm>
              <a:off x="9147049" y="5713477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FC3FE47-CE71-4607-B7FB-9201527D139C}"/>
                </a:ext>
              </a:extLst>
            </p:cNvPr>
            <p:cNvSpPr/>
            <p:nvPr/>
          </p:nvSpPr>
          <p:spPr>
            <a:xfrm>
              <a:off x="9910065" y="5713477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57A3FC8-9390-4F81-8151-B371C306EA9A}"/>
                </a:ext>
              </a:extLst>
            </p:cNvPr>
            <p:cNvSpPr/>
            <p:nvPr/>
          </p:nvSpPr>
          <p:spPr>
            <a:xfrm>
              <a:off x="10673081" y="5713477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9AB7795-8D62-4329-B759-53EF367B29D6}"/>
                </a:ext>
              </a:extLst>
            </p:cNvPr>
            <p:cNvSpPr/>
            <p:nvPr/>
          </p:nvSpPr>
          <p:spPr>
            <a:xfrm>
              <a:off x="5330700" y="5713477"/>
              <a:ext cx="381508" cy="3815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5065681E-8E7F-4CE2-9157-6A36A7FB7667}"/>
                </a:ext>
              </a:extLst>
            </p:cNvPr>
            <p:cNvSpPr/>
            <p:nvPr userDrawn="1"/>
          </p:nvSpPr>
          <p:spPr>
            <a:xfrm>
              <a:off x="11430000" y="2"/>
              <a:ext cx="764540" cy="7645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72E4F3E1-F07E-423D-9536-46E927D2C175}"/>
                </a:ext>
              </a:extLst>
            </p:cNvPr>
            <p:cNvSpPr/>
            <p:nvPr userDrawn="1"/>
          </p:nvSpPr>
          <p:spPr>
            <a:xfrm>
              <a:off x="11054590" y="764542"/>
              <a:ext cx="375409" cy="3754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</p:grp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B842DF82-8F7B-42CA-BE48-6BFDBAE28B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4200524"/>
            <a:ext cx="3810000" cy="731049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600"/>
              </a:spcBef>
              <a:defRPr sz="200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 dirty="0"/>
              <a:t>Subheading in sentence case</a:t>
            </a:r>
          </a:p>
        </p:txBody>
      </p:sp>
      <p:pic>
        <p:nvPicPr>
          <p:cNvPr id="69" name="Picture 68" descr="Logo&#10;&#10;Description automatically generated">
            <a:extLst>
              <a:ext uri="{FF2B5EF4-FFF2-40B4-BE49-F238E27FC236}">
                <a16:creationId xmlns:a16="http://schemas.microsoft.com/office/drawing/2014/main" id="{39634BB8-7B73-48AD-B4B6-F7FD9B07D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373063"/>
            <a:ext cx="1143000" cy="38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419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lhouette Graphic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F1C874B-2115-4283-88C7-A2D2A7589E65}"/>
              </a:ext>
            </a:extLst>
          </p:cNvPr>
          <p:cNvGrpSpPr/>
          <p:nvPr userDrawn="1"/>
        </p:nvGrpSpPr>
        <p:grpSpPr>
          <a:xfrm>
            <a:off x="2514600" y="3688701"/>
            <a:ext cx="2377834" cy="2407299"/>
            <a:chOff x="7620000" y="3391231"/>
            <a:chExt cx="3048000" cy="3085769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807F30C-FF39-4503-BD11-2807FCA1EF30}"/>
                </a:ext>
              </a:extLst>
            </p:cNvPr>
            <p:cNvSpPr/>
            <p:nvPr/>
          </p:nvSpPr>
          <p:spPr>
            <a:xfrm rot="16200000">
              <a:off x="7620000" y="3429000"/>
              <a:ext cx="3048000" cy="3048000"/>
            </a:xfrm>
            <a:prstGeom prst="arc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56BE03-75DA-491D-B4A4-04BA2CD368D7}"/>
                </a:ext>
              </a:extLst>
            </p:cNvPr>
            <p:cNvSpPr/>
            <p:nvPr/>
          </p:nvSpPr>
          <p:spPr>
            <a:xfrm>
              <a:off x="9144000" y="3391231"/>
              <a:ext cx="76200" cy="7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84009CC2-53B8-4E80-8531-52BCDE6CA3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152400"/>
            <a:ext cx="10668000" cy="901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/>
              <a:t>Heading for graphic in sentence case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434EAB2-3473-43E5-AE4C-30ADDC73E0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6180" y="2981733"/>
            <a:ext cx="2701820" cy="3952467"/>
          </a:xfrm>
          <a:prstGeom prst="rect">
            <a:avLst/>
          </a:prstGeom>
        </p:spPr>
      </p:pic>
      <p:sp>
        <p:nvSpPr>
          <p:cNvPr id="18" name="Chart Placeholder 17">
            <a:extLst>
              <a:ext uri="{FF2B5EF4-FFF2-40B4-BE49-F238E27FC236}">
                <a16:creationId xmlns:a16="http://schemas.microsoft.com/office/drawing/2014/main" id="{2548DB9B-3541-4BB4-BF30-1C6ECCF5B6C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810000" y="1493838"/>
            <a:ext cx="3810000" cy="381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085E332-E541-5C4F-B428-B798F285D5E8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001000" y="1474787"/>
            <a:ext cx="3429000" cy="41989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110000"/>
              </a:lnSpc>
              <a:defRPr sz="1600"/>
            </a:lvl1pPr>
            <a:lvl2pPr marL="274320" indent="-274320">
              <a:lnSpc>
                <a:spcPct val="110000"/>
              </a:lnSpc>
              <a:buFont typeface="Wingdings" pitchFamily="2" charset="2"/>
              <a:buChar char="§"/>
              <a:defRPr sz="1600"/>
            </a:lvl2pPr>
            <a:lvl3pPr marL="548640" indent="-274320">
              <a:lnSpc>
                <a:spcPct val="110000"/>
              </a:lnSpc>
              <a:buFont typeface="Wingdings" pitchFamily="2" charset="2"/>
              <a:buChar char="§"/>
              <a:defRPr sz="1600"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Bullet 1</a:t>
            </a:r>
          </a:p>
          <a:p>
            <a:pPr lvl="2"/>
            <a:r>
              <a:rPr lang="en-US" dirty="0"/>
              <a:t>Bullet 2</a:t>
            </a:r>
          </a:p>
          <a:p>
            <a:pPr lvl="3"/>
            <a:r>
              <a:rPr lang="en-US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40374932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lhouette Graphic_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7">
            <a:extLst>
              <a:ext uri="{FF2B5EF4-FFF2-40B4-BE49-F238E27FC236}">
                <a16:creationId xmlns:a16="http://schemas.microsoft.com/office/drawing/2014/main" id="{0F820937-9D59-4A28-8007-958BFA6D0DF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096000" y="1886857"/>
            <a:ext cx="3048000" cy="310370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A91325F7-7B6C-45F1-90FE-78D43B43A2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1" y="1886857"/>
            <a:ext cx="1971676" cy="3103703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10000"/>
              </a:lnSpc>
              <a:spcBef>
                <a:spcPts val="160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0E9C9618-40BE-4FD2-A8B8-931F1DA64A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000" y="1334421"/>
            <a:ext cx="4495800" cy="434948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10000"/>
              </a:lnSpc>
              <a:defRPr lang="en-US" sz="1600" b="1" kern="1200" spc="0" baseline="0" dirty="0" smtClean="0">
                <a:solidFill>
                  <a:schemeClr val="accent2"/>
                </a:solidFill>
                <a:latin typeface="+mn-lt"/>
                <a:ea typeface="Roboto" panose="02000000000000000000" pitchFamily="2" charset="0"/>
                <a:cs typeface="+mn-cs"/>
              </a:defRPr>
            </a:lvl1pPr>
            <a:lvl2pPr marL="0" indent="0" algn="ctr">
              <a:lnSpc>
                <a:spcPct val="100000"/>
              </a:lnSpc>
              <a:defRPr/>
            </a:lvl2pPr>
          </a:lstStyle>
          <a:p>
            <a:pPr lvl="0"/>
            <a:r>
              <a:rPr lang="en-US" dirty="0"/>
              <a:t>Heading goes here</a:t>
            </a:r>
          </a:p>
        </p:txBody>
      </p:sp>
      <p:sp>
        <p:nvSpPr>
          <p:cNvPr id="27" name="Text Placeholder 36">
            <a:extLst>
              <a:ext uri="{FF2B5EF4-FFF2-40B4-BE49-F238E27FC236}">
                <a16:creationId xmlns:a16="http://schemas.microsoft.com/office/drawing/2014/main" id="{DA3DBFDC-11A3-4191-845E-8265F820962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6000" y="1334421"/>
            <a:ext cx="3048000" cy="434948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10000"/>
              </a:lnSpc>
              <a:defRPr lang="en-US" sz="1600" b="1" kern="1200" spc="0" baseline="0" dirty="0" smtClean="0">
                <a:solidFill>
                  <a:schemeClr val="accent2"/>
                </a:solidFill>
                <a:latin typeface="+mn-lt"/>
                <a:ea typeface="Roboto" panose="02000000000000000000" pitchFamily="2" charset="0"/>
                <a:cs typeface="+mn-cs"/>
              </a:defRPr>
            </a:lvl1pPr>
            <a:lvl2pPr marL="0" indent="0" algn="ctr">
              <a:lnSpc>
                <a:spcPct val="100000"/>
              </a:lnSpc>
              <a:defRPr/>
            </a:lvl2pPr>
          </a:lstStyle>
          <a:p>
            <a:pPr lvl="0"/>
            <a:r>
              <a:rPr lang="en-US" dirty="0"/>
              <a:t>Heading goes here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B1ADF48-614D-3949-89EA-EC2EE3BFDBF9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771522" y="1886857"/>
            <a:ext cx="4562475" cy="25223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110000"/>
              </a:lnSpc>
              <a:defRPr sz="1400"/>
            </a:lvl1pPr>
            <a:lvl2pPr marL="274320" indent="-274320">
              <a:lnSpc>
                <a:spcPct val="110000"/>
              </a:lnSpc>
              <a:buFont typeface="Wingdings" pitchFamily="2" charset="2"/>
              <a:buChar char="§"/>
              <a:defRPr sz="1400"/>
            </a:lvl2pPr>
            <a:lvl3pPr marL="548640" indent="-274320">
              <a:lnSpc>
                <a:spcPct val="110000"/>
              </a:lnSpc>
              <a:buFont typeface="Wingdings" pitchFamily="2" charset="2"/>
              <a:buChar char="§"/>
              <a:defRPr sz="1400"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Bullet 1</a:t>
            </a:r>
          </a:p>
          <a:p>
            <a:pPr lvl="2"/>
            <a:r>
              <a:rPr lang="en-US" dirty="0"/>
              <a:t>Bullet 2</a:t>
            </a:r>
          </a:p>
          <a:p>
            <a:pPr lvl="3"/>
            <a:r>
              <a:rPr lang="en-US" dirty="0"/>
              <a:t>Bullet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95A243-54D3-7D46-9551-AC855CF2A9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0" t="-1" b="18812"/>
          <a:stretch/>
        </p:blipFill>
        <p:spPr>
          <a:xfrm>
            <a:off x="0" y="2895600"/>
            <a:ext cx="8001000" cy="39624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84C12D5-48AA-45D5-9642-9E4045026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152400"/>
            <a:ext cx="10668000" cy="901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/>
              <a:t>Heading for graphic in sentence case</a:t>
            </a:r>
          </a:p>
        </p:txBody>
      </p:sp>
    </p:spTree>
    <p:extLst>
      <p:ext uri="{BB962C8B-B14F-4D97-AF65-F5344CB8AC3E}">
        <p14:creationId xmlns:p14="http://schemas.microsoft.com/office/powerpoint/2010/main" val="7583188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lhouette Graphic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73E90D4-D369-41F6-BD26-B850EC9095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29"/>
          <a:stretch/>
        </p:blipFill>
        <p:spPr>
          <a:xfrm>
            <a:off x="0" y="5572114"/>
            <a:ext cx="6735778" cy="12858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651AB2-6F2D-4A42-9D85-56853E5F20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421400"/>
            <a:ext cx="4590108" cy="14365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19F37C-9432-3240-98E7-C9513DB61A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017"/>
          <a:stretch/>
        </p:blipFill>
        <p:spPr>
          <a:xfrm>
            <a:off x="561975" y="1990643"/>
            <a:ext cx="2740653" cy="486735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4009CC2-53B8-4E80-8531-52BCDE6CA3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152400"/>
            <a:ext cx="10668000" cy="901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/>
              <a:t>Heading for graphic in sentence case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0F58BE-5348-43CB-9047-C8F1EC7412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29"/>
          <a:stretch/>
        </p:blipFill>
        <p:spPr>
          <a:xfrm>
            <a:off x="0" y="5528815"/>
            <a:ext cx="6735778" cy="12858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AD8AF7-0406-4550-B568-728E7F6549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378101"/>
            <a:ext cx="4590108" cy="14365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4084FB-B643-403C-9B2F-39A5EC8D20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017"/>
          <a:stretch/>
        </p:blipFill>
        <p:spPr>
          <a:xfrm>
            <a:off x="561975" y="1947344"/>
            <a:ext cx="2740653" cy="4867356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D016563-2AB2-3C45-B222-93DBA4359FE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868872" y="1524000"/>
            <a:ext cx="4567849" cy="46477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110000"/>
              </a:lnSpc>
              <a:defRPr sz="1600"/>
            </a:lvl1pPr>
            <a:lvl2pPr marL="274320" indent="-274320">
              <a:lnSpc>
                <a:spcPct val="110000"/>
              </a:lnSpc>
              <a:buFont typeface="Wingdings" pitchFamily="2" charset="2"/>
              <a:buChar char="§"/>
              <a:defRPr sz="1600"/>
            </a:lvl2pPr>
            <a:lvl3pPr marL="548640" indent="-274320">
              <a:lnSpc>
                <a:spcPct val="110000"/>
              </a:lnSpc>
              <a:buFont typeface="Wingdings" pitchFamily="2" charset="2"/>
              <a:buChar char="§"/>
              <a:defRPr sz="1600"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Bullet 1</a:t>
            </a:r>
          </a:p>
          <a:p>
            <a:pPr lvl="2"/>
            <a:r>
              <a:rPr lang="en-US" dirty="0"/>
              <a:t>Bullet 2</a:t>
            </a:r>
          </a:p>
          <a:p>
            <a:pPr lvl="3"/>
            <a:r>
              <a:rPr lang="en-US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35480613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Content_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A09D0B1-7D5D-BF42-B87F-24C82AF0B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65125"/>
            <a:ext cx="6096000" cy="7016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3200" b="0" i="0" kern="12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defRPr>
            </a:lvl1pPr>
          </a:lstStyle>
          <a:p>
            <a:r>
              <a:rPr lang="en-US" dirty="0"/>
              <a:t>Insert header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ADC282-D47A-49EE-8D2F-1CD800E9E942}"/>
              </a:ext>
            </a:extLst>
          </p:cNvPr>
          <p:cNvGrpSpPr/>
          <p:nvPr userDrawn="1"/>
        </p:nvGrpSpPr>
        <p:grpSpPr>
          <a:xfrm>
            <a:off x="7614920" y="0"/>
            <a:ext cx="4585218" cy="6858000"/>
            <a:chOff x="7614920" y="0"/>
            <a:chExt cx="4585218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8A32A0-BECD-F74D-BA3B-9EAD9E4EC0B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144000" y="6096000"/>
              <a:ext cx="76200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US" dirty="0">
                <a:solidFill>
                  <a:srgbClr val="7F8184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A2AC2C-1772-9646-B02E-7B0D62F5EC28}"/>
                </a:ext>
              </a:extLst>
            </p:cNvPr>
            <p:cNvSpPr/>
            <p:nvPr userDrawn="1"/>
          </p:nvSpPr>
          <p:spPr>
            <a:xfrm>
              <a:off x="7614920" y="4572000"/>
              <a:ext cx="1524000" cy="152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US" dirty="0">
                <a:solidFill>
                  <a:srgbClr val="7F8184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0AF4E6-8224-384F-806D-DE1642512E49}"/>
                </a:ext>
              </a:extLst>
            </p:cNvPr>
            <p:cNvSpPr/>
            <p:nvPr userDrawn="1"/>
          </p:nvSpPr>
          <p:spPr>
            <a:xfrm>
              <a:off x="9144000" y="1524000"/>
              <a:ext cx="3047999" cy="30479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US" dirty="0">
                <a:solidFill>
                  <a:srgbClr val="7F8184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6A389F-9E02-0C41-8C49-B70FE8A57E3D}"/>
                </a:ext>
              </a:extLst>
            </p:cNvPr>
            <p:cNvSpPr/>
            <p:nvPr userDrawn="1"/>
          </p:nvSpPr>
          <p:spPr>
            <a:xfrm>
              <a:off x="7614920" y="0"/>
              <a:ext cx="1524000" cy="1524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F8184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3AD014-FE82-DB40-92D7-6FC11BEBF68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38138" y="762000"/>
              <a:ext cx="76200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F8184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BBE3F3-BE61-A84A-909E-194C9F4E6F2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668000" y="1524000"/>
              <a:ext cx="762000" cy="76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US" dirty="0">
                <a:solidFill>
                  <a:srgbClr val="7F8184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BE30961-60BB-3547-A1D9-CCCB819B33D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82000" y="4572000"/>
              <a:ext cx="762000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US" dirty="0">
                <a:solidFill>
                  <a:srgbClr val="7F8184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6345EF-6D2E-3F41-8D99-BB79DFF85D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82000" y="762000"/>
              <a:ext cx="762000" cy="76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F8184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D89A88-6E9C-4245-9583-FC502AF3FE5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144000" y="1524000"/>
              <a:ext cx="1524000" cy="1524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US" dirty="0">
                <a:solidFill>
                  <a:srgbClr val="7F8184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330239-F6BF-7B4D-94B6-DC04C27FF16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906000" y="4572000"/>
              <a:ext cx="1524000" cy="152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US" dirty="0">
                <a:solidFill>
                  <a:srgbClr val="7F8184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B50131-F148-BB49-B580-9F30A10797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30000" y="3810000"/>
              <a:ext cx="762000" cy="76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US" dirty="0">
                <a:solidFill>
                  <a:srgbClr val="7F8184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18F884A-30A3-AE42-967F-456ED7FF27E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144000" y="4572000"/>
              <a:ext cx="762000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US" dirty="0">
                <a:solidFill>
                  <a:srgbClr val="7F8184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7E960F-BCBB-3A43-B5E3-A301D55C88E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144000" y="0"/>
              <a:ext cx="762000" cy="76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F8184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F908FE7-D43A-9C41-ABDB-EDD355788F5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001000" y="5334000"/>
              <a:ext cx="381000" cy="381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US" dirty="0">
                <a:solidFill>
                  <a:srgbClr val="7F8184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E8A1867-0D1C-054D-AF6D-83612C364E5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906000" y="5715000"/>
              <a:ext cx="3810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US" dirty="0">
                <a:solidFill>
                  <a:srgbClr val="7F8184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C903D70-BB71-EF4A-BC69-67B73680604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287000" y="5334000"/>
              <a:ext cx="3810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US" dirty="0">
                <a:solidFill>
                  <a:srgbClr val="7F8184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EE0FF72-81E7-9E43-8294-49266480834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63000" y="762000"/>
              <a:ext cx="3810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F8184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B230F2F-451C-3449-AE9A-84AE03C7409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668000" y="3048000"/>
              <a:ext cx="381000" cy="38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US" dirty="0">
                <a:solidFill>
                  <a:srgbClr val="7F8184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8D691CC-0E10-154E-BF8D-8CE3C821E68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620000" y="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F8184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DD64B2B-5921-294E-8C07-A5E110188C7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811000" y="38100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US" dirty="0">
                <a:solidFill>
                  <a:srgbClr val="7F8184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BE99FA-DE4A-5B4F-B8AA-44EACD7E9F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906000" y="2286000"/>
              <a:ext cx="762000" cy="7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US" dirty="0">
                <a:solidFill>
                  <a:srgbClr val="7F8184"/>
                </a:solidFill>
              </a:endParaRPr>
            </a:p>
          </p:txBody>
        </p:sp>
      </p:grp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BB6D1AD0-8A4F-1749-8FF3-01E71691740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72160" y="1447800"/>
            <a:ext cx="6096000" cy="449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110000"/>
              </a:lnSpc>
              <a:defRPr sz="1600"/>
            </a:lvl1pPr>
            <a:lvl2pPr marL="274320" indent="-274320">
              <a:lnSpc>
                <a:spcPct val="110000"/>
              </a:lnSpc>
              <a:buFont typeface="Wingdings" pitchFamily="2" charset="2"/>
              <a:buChar char="§"/>
              <a:defRPr sz="1600"/>
            </a:lvl2pPr>
            <a:lvl3pPr marL="548640" indent="-274320">
              <a:lnSpc>
                <a:spcPct val="110000"/>
              </a:lnSpc>
              <a:buFont typeface="Wingdings" pitchFamily="2" charset="2"/>
              <a:buChar char="§"/>
              <a:defRPr sz="1600"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20037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817F16-8A60-7944-8098-1ED3E8B86582}"/>
              </a:ext>
            </a:extLst>
          </p:cNvPr>
          <p:cNvGrpSpPr/>
          <p:nvPr userDrawn="1"/>
        </p:nvGrpSpPr>
        <p:grpSpPr>
          <a:xfrm>
            <a:off x="762000" y="1143000"/>
            <a:ext cx="838200" cy="1143000"/>
            <a:chOff x="762000" y="1600200"/>
            <a:chExt cx="838200" cy="1143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C332CE-2E78-C140-AC99-77F2B704FFDE}"/>
                </a:ext>
              </a:extLst>
            </p:cNvPr>
            <p:cNvSpPr/>
            <p:nvPr userDrawn="1"/>
          </p:nvSpPr>
          <p:spPr>
            <a:xfrm>
              <a:off x="762000" y="1600200"/>
              <a:ext cx="762000" cy="762000"/>
            </a:xfrm>
            <a:prstGeom prst="rect">
              <a:avLst/>
            </a:prstGeom>
            <a:solidFill>
              <a:srgbClr val="006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ontent Placeholder 14">
              <a:extLst>
                <a:ext uri="{FF2B5EF4-FFF2-40B4-BE49-F238E27FC236}">
                  <a16:creationId xmlns:a16="http://schemas.microsoft.com/office/drawing/2014/main" id="{45659820-7DD3-4440-B238-7C5E4C7E9AD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90600" y="2209800"/>
              <a:ext cx="609600" cy="533400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200"/>
                </a:lnSpc>
                <a:spcBef>
                  <a:spcPts val="0"/>
                </a:spcBef>
              </a:pPr>
              <a:r>
                <a:rPr lang="en-GB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“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D597ECD-3157-4A4F-B64C-E3752055E0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2209800"/>
            <a:ext cx="7620000" cy="2209800"/>
          </a:xfrm>
          <a:prstGeom prst="rect">
            <a:avLst/>
          </a:prstGeom>
        </p:spPr>
        <p:txBody>
          <a:bodyPr anchor="t" anchorCtr="0"/>
          <a:lstStyle>
            <a:lvl1pPr>
              <a:defRPr sz="2800" b="0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Insert quote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15DDC-D496-134E-9E83-054B5324C5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4724400"/>
            <a:ext cx="3048000" cy="7620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D7F2E4-DEFF-48EB-B447-DD158131D6D2}"/>
              </a:ext>
            </a:extLst>
          </p:cNvPr>
          <p:cNvGrpSpPr/>
          <p:nvPr userDrawn="1"/>
        </p:nvGrpSpPr>
        <p:grpSpPr>
          <a:xfrm>
            <a:off x="9906000" y="3810000"/>
            <a:ext cx="2286000" cy="3048000"/>
            <a:chOff x="9906000" y="3810000"/>
            <a:chExt cx="2286000" cy="304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714898-3FA7-4943-B00E-D5F66E058E2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906000" y="6096000"/>
              <a:ext cx="762000" cy="762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F8184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A2D4D1-0186-D041-B1E1-704B5B38DA36}"/>
                </a:ext>
              </a:extLst>
            </p:cNvPr>
            <p:cNvSpPr/>
            <p:nvPr userDrawn="1"/>
          </p:nvSpPr>
          <p:spPr>
            <a:xfrm>
              <a:off x="10668000" y="4572000"/>
              <a:ext cx="1524000" cy="1524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F8184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02B96A-5BC2-6C44-8731-E6903268EE6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30000" y="3810000"/>
              <a:ext cx="762000" cy="762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F8184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5102C1-4561-F642-A411-6575306BAAA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906000" y="3810000"/>
              <a:ext cx="762000" cy="762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F81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971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80">
          <p15:clr>
            <a:srgbClr val="FBAE40"/>
          </p15:clr>
        </p15:guide>
        <p15:guide id="8" pos="4320">
          <p15:clr>
            <a:srgbClr val="FBAE40"/>
          </p15:clr>
        </p15:guide>
        <p15:guide id="10" pos="4800">
          <p15:clr>
            <a:srgbClr val="FBAE40"/>
          </p15:clr>
        </p15:guide>
        <p15:guide id="11" pos="5280">
          <p15:clr>
            <a:srgbClr val="FBAE40"/>
          </p15:clr>
        </p15:guide>
        <p15:guide id="12" pos="5760">
          <p15:clr>
            <a:srgbClr val="FBAE40"/>
          </p15:clr>
        </p15:guide>
        <p15:guide id="13" pos="6240">
          <p15:clr>
            <a:srgbClr val="FBAE40"/>
          </p15:clr>
        </p15:guide>
        <p15:guide id="14" pos="6720">
          <p15:clr>
            <a:srgbClr val="FBAE40"/>
          </p15:clr>
        </p15:guide>
        <p15:guide id="15" pos="7200">
          <p15:clr>
            <a:srgbClr val="FBAE40"/>
          </p15:clr>
        </p15:guide>
        <p15:guide id="17" pos="3360">
          <p15:clr>
            <a:srgbClr val="FBAE40"/>
          </p15:clr>
        </p15:guide>
        <p15:guide id="18" pos="2880">
          <p15:clr>
            <a:srgbClr val="FBAE40"/>
          </p15:clr>
        </p15:guide>
        <p15:guide id="19" pos="2400">
          <p15:clr>
            <a:srgbClr val="FBAE40"/>
          </p15:clr>
        </p15:guide>
        <p15:guide id="20" pos="1920">
          <p15:clr>
            <a:srgbClr val="FBAE40"/>
          </p15:clr>
        </p15:guide>
        <p15:guide id="21" pos="1440">
          <p15:clr>
            <a:srgbClr val="FBAE40"/>
          </p15:clr>
        </p15:guide>
        <p15:guide id="22" pos="9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Chart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4009CC2-53B8-4E80-8531-52BCDE6CA3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12738"/>
            <a:ext cx="5029200" cy="9017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defRPr>
            </a:lvl1pPr>
          </a:lstStyle>
          <a:p>
            <a:r>
              <a:rPr lang="en-US" dirty="0"/>
              <a:t>Heading for chart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75C264-ACF6-4583-A692-35BBFC9FBB0C}"/>
              </a:ext>
            </a:extLst>
          </p:cNvPr>
          <p:cNvGrpSpPr/>
          <p:nvPr userDrawn="1"/>
        </p:nvGrpSpPr>
        <p:grpSpPr>
          <a:xfrm>
            <a:off x="11019692" y="0"/>
            <a:ext cx="1172308" cy="1174654"/>
            <a:chOff x="11019692" y="0"/>
            <a:chExt cx="1172308" cy="117465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791B1D9-1B8E-4870-970F-993FE08C7349}"/>
                </a:ext>
              </a:extLst>
            </p:cNvPr>
            <p:cNvSpPr/>
            <p:nvPr userDrawn="1"/>
          </p:nvSpPr>
          <p:spPr>
            <a:xfrm>
              <a:off x="11430000" y="0"/>
              <a:ext cx="762000" cy="763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D229020-CBFD-4120-BD08-5F918C4EED09}"/>
                </a:ext>
              </a:extLst>
            </p:cNvPr>
            <p:cNvSpPr/>
            <p:nvPr userDrawn="1"/>
          </p:nvSpPr>
          <p:spPr>
            <a:xfrm>
              <a:off x="11019692" y="763525"/>
              <a:ext cx="410308" cy="411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6C021317-E38B-4F4C-9728-96DD181354A2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6099048" y="763525"/>
            <a:ext cx="5330952" cy="53309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B0898C2-92D0-2748-8C59-40F3CC35F93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72160" y="1447799"/>
            <a:ext cx="5019040" cy="465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110000"/>
              </a:lnSpc>
              <a:defRPr sz="1600"/>
            </a:lvl1pPr>
            <a:lvl2pPr marL="274320" indent="-274320">
              <a:lnSpc>
                <a:spcPct val="110000"/>
              </a:lnSpc>
              <a:buFont typeface="Wingdings" pitchFamily="2" charset="2"/>
              <a:buChar char="§"/>
              <a:defRPr sz="1600"/>
            </a:lvl2pPr>
            <a:lvl3pPr marL="548640" indent="-274320">
              <a:lnSpc>
                <a:spcPct val="110000"/>
              </a:lnSpc>
              <a:buFont typeface="Wingdings" pitchFamily="2" charset="2"/>
              <a:buChar char="§"/>
              <a:defRPr sz="1600"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43751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4009CC2-53B8-4E80-8531-52BCDE6CA3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152400"/>
            <a:ext cx="9906000" cy="9017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3200" b="0" i="0" kern="12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defRPr>
            </a:lvl1pPr>
          </a:lstStyle>
          <a:p>
            <a:r>
              <a:rPr lang="en-US" dirty="0"/>
              <a:t>Heading for chart in sentence case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6C021317-E38B-4F4C-9728-96DD181354A2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761999" y="1527048"/>
            <a:ext cx="10668001" cy="45674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FB081D-4CA5-40B9-879D-C4BFED8AE070}"/>
              </a:ext>
            </a:extLst>
          </p:cNvPr>
          <p:cNvGrpSpPr/>
          <p:nvPr userDrawn="1"/>
        </p:nvGrpSpPr>
        <p:grpSpPr>
          <a:xfrm>
            <a:off x="11019692" y="763524"/>
            <a:ext cx="1172308" cy="1174653"/>
            <a:chOff x="11019692" y="763524"/>
            <a:chExt cx="1172308" cy="117465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30C5D1-DFF2-46AA-A248-B3FA4DDCA46F}"/>
                </a:ext>
              </a:extLst>
            </p:cNvPr>
            <p:cNvSpPr/>
            <p:nvPr userDrawn="1"/>
          </p:nvSpPr>
          <p:spPr>
            <a:xfrm>
              <a:off x="11430000" y="763524"/>
              <a:ext cx="762000" cy="7635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038DF5-B51E-3C40-A08F-324FF4B76BC9}"/>
                </a:ext>
              </a:extLst>
            </p:cNvPr>
            <p:cNvSpPr/>
            <p:nvPr userDrawn="1"/>
          </p:nvSpPr>
          <p:spPr>
            <a:xfrm>
              <a:off x="11019692" y="1527048"/>
              <a:ext cx="410308" cy="411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6176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2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A09D0B1-7D5D-BF42-B87F-24C82AF0B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65125"/>
            <a:ext cx="10668000" cy="7016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3200" b="0" i="0" kern="12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defRPr>
            </a:lvl1pPr>
          </a:lstStyle>
          <a:p>
            <a:r>
              <a:rPr lang="en-US" dirty="0"/>
              <a:t>Insert header here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55B9FE4-4CDD-8B48-802F-D7F9466EB5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15240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0000"/>
              </a:lnSpc>
              <a:defRPr sz="1800" b="1" i="0" spc="100" baseline="0">
                <a:solidFill>
                  <a:schemeClr val="accent2"/>
                </a:solidFill>
                <a:latin typeface="Roboto Condensed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40C34B1-5908-4946-920A-653E44382C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15240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0000"/>
              </a:lnSpc>
              <a:defRPr sz="1800" b="1" i="0" spc="100" baseline="0">
                <a:solidFill>
                  <a:schemeClr val="accent2"/>
                </a:solidFill>
                <a:latin typeface="Roboto Condensed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C443980-D10D-E84C-8AF6-DC51D7BA72C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81684" y="2057400"/>
            <a:ext cx="4571999" cy="3886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110000"/>
              </a:lnSpc>
              <a:defRPr sz="1600"/>
            </a:lvl1pPr>
            <a:lvl2pPr marL="274320" indent="-274320">
              <a:lnSpc>
                <a:spcPct val="110000"/>
              </a:lnSpc>
              <a:buFont typeface="Wingdings" pitchFamily="2" charset="2"/>
              <a:buChar char="§"/>
              <a:defRPr sz="1600"/>
            </a:lvl2pPr>
            <a:lvl3pPr marL="548640" indent="-274320">
              <a:lnSpc>
                <a:spcPct val="110000"/>
              </a:lnSpc>
              <a:buFont typeface="Wingdings" pitchFamily="2" charset="2"/>
              <a:buChar char="§"/>
              <a:defRPr sz="1600"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Bullet 1</a:t>
            </a:r>
          </a:p>
          <a:p>
            <a:pPr lvl="2"/>
            <a:r>
              <a:rPr lang="en-US" dirty="0"/>
              <a:t>Bullet 2</a:t>
            </a:r>
          </a:p>
          <a:p>
            <a:pPr lvl="3"/>
            <a:r>
              <a:rPr lang="en-US" dirty="0"/>
              <a:t>Bullet 3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966519-9A16-6444-8ECE-4F96333A269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6634" y="2057400"/>
            <a:ext cx="4571999" cy="3886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110000"/>
              </a:lnSpc>
              <a:defRPr sz="1600"/>
            </a:lvl1pPr>
            <a:lvl2pPr marL="274320" indent="-274320">
              <a:lnSpc>
                <a:spcPct val="110000"/>
              </a:lnSpc>
              <a:buFont typeface="Wingdings" pitchFamily="2" charset="2"/>
              <a:buChar char="§"/>
              <a:defRPr sz="1600"/>
            </a:lvl2pPr>
            <a:lvl3pPr marL="548640" indent="-274320">
              <a:lnSpc>
                <a:spcPct val="110000"/>
              </a:lnSpc>
              <a:buFont typeface="Wingdings" pitchFamily="2" charset="2"/>
              <a:buChar char="§"/>
              <a:defRPr sz="1600"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Bullet 1</a:t>
            </a:r>
          </a:p>
          <a:p>
            <a:pPr lvl="2"/>
            <a:r>
              <a:rPr lang="en-US" dirty="0"/>
              <a:t>Bullet 2</a:t>
            </a:r>
          </a:p>
          <a:p>
            <a:pPr lvl="3"/>
            <a:r>
              <a:rPr lang="en-US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4838398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Subheading_2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A09D0B1-7D5D-BF42-B87F-24C82AF0B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65125"/>
            <a:ext cx="10668000" cy="7016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3200" b="0" i="0" kern="12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defRPr>
            </a:lvl1pPr>
          </a:lstStyle>
          <a:p>
            <a:r>
              <a:rPr lang="en-US" dirty="0"/>
              <a:t>Insert header here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55B9FE4-4CDD-8B48-802F-D7F9466EB5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21336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0000"/>
              </a:lnSpc>
              <a:defRPr sz="1800" b="1" i="0" spc="100" baseline="0">
                <a:solidFill>
                  <a:schemeClr val="accent2"/>
                </a:solidFill>
                <a:latin typeface="Roboto Condensed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40C34B1-5908-4946-920A-653E44382C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21336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0000"/>
              </a:lnSpc>
              <a:defRPr sz="1800" b="1" i="0" spc="100" baseline="0">
                <a:solidFill>
                  <a:schemeClr val="accent2"/>
                </a:solidFill>
                <a:latin typeface="Roboto Condensed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FB0951E-3E44-5149-8A42-3F50B4967F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143000"/>
            <a:ext cx="10668000" cy="457200"/>
          </a:xfrm>
          <a:prstGeom prst="rect">
            <a:avLst/>
          </a:prstGeom>
        </p:spPr>
        <p:txBody>
          <a:bodyPr anchor="b" anchorCtr="0"/>
          <a:lstStyle>
            <a:lvl1pPr>
              <a:defRPr sz="2800" b="0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Insert the sub-title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BC47DA5-C994-C84D-94AA-8D5F2155359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81684" y="2667000"/>
            <a:ext cx="4571999" cy="3276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110000"/>
              </a:lnSpc>
              <a:defRPr sz="1600"/>
            </a:lvl1pPr>
            <a:lvl2pPr marL="274320" indent="-274320">
              <a:lnSpc>
                <a:spcPct val="110000"/>
              </a:lnSpc>
              <a:buFont typeface="Wingdings" pitchFamily="2" charset="2"/>
              <a:buChar char="§"/>
              <a:defRPr sz="1600"/>
            </a:lvl2pPr>
            <a:lvl3pPr marL="548640" indent="-274320">
              <a:lnSpc>
                <a:spcPct val="110000"/>
              </a:lnSpc>
              <a:buFont typeface="Wingdings" pitchFamily="2" charset="2"/>
              <a:buChar char="§"/>
              <a:defRPr sz="1600"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Bullet 1</a:t>
            </a:r>
          </a:p>
          <a:p>
            <a:pPr lvl="2"/>
            <a:r>
              <a:rPr lang="en-US" dirty="0"/>
              <a:t>Bullet 2</a:t>
            </a:r>
          </a:p>
          <a:p>
            <a:pPr lvl="3"/>
            <a:r>
              <a:rPr lang="en-US" dirty="0"/>
              <a:t>Bullet 3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03AC0D0-F244-A949-B3C2-9AD54D0D9272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6634" y="2667000"/>
            <a:ext cx="4571999" cy="3276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110000"/>
              </a:lnSpc>
              <a:defRPr sz="1600"/>
            </a:lvl1pPr>
            <a:lvl2pPr marL="274320" indent="-274320">
              <a:lnSpc>
                <a:spcPct val="110000"/>
              </a:lnSpc>
              <a:buFont typeface="Wingdings" pitchFamily="2" charset="2"/>
              <a:buChar char="§"/>
              <a:defRPr sz="1600"/>
            </a:lvl2pPr>
            <a:lvl3pPr marL="548640" indent="-274320">
              <a:lnSpc>
                <a:spcPct val="110000"/>
              </a:lnSpc>
              <a:buFont typeface="Wingdings" pitchFamily="2" charset="2"/>
              <a:buChar char="§"/>
              <a:defRPr sz="1600"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Bullet 1</a:t>
            </a:r>
          </a:p>
          <a:p>
            <a:pPr lvl="2"/>
            <a:r>
              <a:rPr lang="en-US" dirty="0"/>
              <a:t>Bullet 2</a:t>
            </a:r>
          </a:p>
          <a:p>
            <a:pPr lvl="3"/>
            <a:r>
              <a:rPr lang="en-US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31693134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A09D0B1-7D5D-BF42-B87F-24C82AF0B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65125"/>
            <a:ext cx="10668000" cy="7016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3200" b="0" i="0" kern="12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defRPr>
            </a:lvl1pPr>
          </a:lstStyle>
          <a:p>
            <a:r>
              <a:rPr lang="en-US" dirty="0"/>
              <a:t>Insert header here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55B9FE4-4CDD-8B48-802F-D7F9466EB5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1524000"/>
            <a:ext cx="3044606" cy="381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0000"/>
              </a:lnSpc>
              <a:defRPr sz="1800" b="1" i="0" spc="100" baseline="0">
                <a:solidFill>
                  <a:schemeClr val="accent1"/>
                </a:solidFill>
                <a:latin typeface="Roboto Condensed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40C34B1-5908-4946-920A-653E44382C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4194" y="1524000"/>
            <a:ext cx="6835806" cy="381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0000"/>
              </a:lnSpc>
              <a:defRPr sz="1800" b="1" i="0" spc="100" baseline="0">
                <a:solidFill>
                  <a:schemeClr val="accent4"/>
                </a:solidFill>
                <a:latin typeface="Roboto Condensed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DB1E05-BD4C-9A4B-A60E-C1644D5C0C3D}"/>
              </a:ext>
            </a:extLst>
          </p:cNvPr>
          <p:cNvSpPr/>
          <p:nvPr userDrawn="1"/>
        </p:nvSpPr>
        <p:spPr>
          <a:xfrm>
            <a:off x="0" y="1524000"/>
            <a:ext cx="3810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4F7AF4-61D6-9C4A-86CE-F8E2A2D5394F}"/>
              </a:ext>
            </a:extLst>
          </p:cNvPr>
          <p:cNvSpPr/>
          <p:nvPr userDrawn="1"/>
        </p:nvSpPr>
        <p:spPr>
          <a:xfrm>
            <a:off x="381000" y="1905000"/>
            <a:ext cx="152400" cy="1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84C88D8-93C6-7645-885B-A83CC4EB932E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572000" y="2057400"/>
            <a:ext cx="6847840" cy="3886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110000"/>
              </a:lnSpc>
              <a:defRPr sz="1600"/>
            </a:lvl1pPr>
            <a:lvl2pPr marL="274320" indent="-274320">
              <a:lnSpc>
                <a:spcPct val="110000"/>
              </a:lnSpc>
              <a:buFont typeface="Wingdings" pitchFamily="2" charset="2"/>
              <a:buChar char="§"/>
              <a:defRPr sz="1600"/>
            </a:lvl2pPr>
            <a:lvl3pPr marL="548640" indent="-274320">
              <a:lnSpc>
                <a:spcPct val="110000"/>
              </a:lnSpc>
              <a:buFont typeface="Wingdings" pitchFamily="2" charset="2"/>
              <a:buChar char="§"/>
              <a:defRPr sz="1600"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Bullet 1</a:t>
            </a:r>
          </a:p>
          <a:p>
            <a:pPr lvl="2"/>
            <a:r>
              <a:rPr lang="en-US" dirty="0"/>
              <a:t>Bullet 2</a:t>
            </a:r>
          </a:p>
          <a:p>
            <a:pPr lvl="3"/>
            <a:r>
              <a:rPr lang="en-US" dirty="0"/>
              <a:t>Bullet 3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2B9C1F2-1ABD-0640-9334-D40FD4C84420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71525" y="2057400"/>
            <a:ext cx="3044606" cy="3886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110000"/>
              </a:lnSpc>
              <a:defRPr sz="1600"/>
            </a:lvl1pPr>
            <a:lvl2pPr marL="274320" indent="-274320">
              <a:lnSpc>
                <a:spcPct val="110000"/>
              </a:lnSpc>
              <a:buFont typeface="Wingdings" pitchFamily="2" charset="2"/>
              <a:buChar char="§"/>
              <a:defRPr sz="1600"/>
            </a:lvl2pPr>
            <a:lvl3pPr marL="548640" indent="-274320">
              <a:lnSpc>
                <a:spcPct val="110000"/>
              </a:lnSpc>
              <a:buFont typeface="Wingdings" pitchFamily="2" charset="2"/>
              <a:buChar char="§"/>
              <a:defRPr sz="1600"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Bullet 1</a:t>
            </a:r>
          </a:p>
          <a:p>
            <a:pPr lvl="2"/>
            <a:r>
              <a:rPr lang="en-US" dirty="0"/>
              <a:t>Bullet 2</a:t>
            </a:r>
          </a:p>
          <a:p>
            <a:pPr lvl="3"/>
            <a:r>
              <a:rPr lang="en-US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278980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47EE-0BAD-4455-A7CB-8B77F4AA0B7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62000" y="1371600"/>
            <a:ext cx="3886200" cy="2590803"/>
          </a:xfrm>
        </p:spPr>
        <p:txBody>
          <a:bodyPr>
            <a:noAutofit/>
          </a:bodyPr>
          <a:lstStyle>
            <a:lvl1pPr>
              <a:lnSpc>
                <a:spcPts val="48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Heading in sentence case for presentation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7DAE6E08-8CB0-4B23-8895-4A42AC5A4BAA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2000" y="4200524"/>
            <a:ext cx="3810000" cy="731049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600"/>
              </a:spcBef>
              <a:defRPr sz="200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 dirty="0"/>
              <a:t>Subheading in sentence case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9535D2EB-5A94-49F8-A2D2-BCB93AFDF3C9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653" y="373063"/>
            <a:ext cx="1135698" cy="38893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612AB76-E2F0-48FB-81DF-95FA75B2DB4F}"/>
              </a:ext>
            </a:extLst>
          </p:cNvPr>
          <p:cNvGrpSpPr/>
          <p:nvPr userDrawn="1"/>
        </p:nvGrpSpPr>
        <p:grpSpPr>
          <a:xfrm>
            <a:off x="5330700" y="1"/>
            <a:ext cx="6863840" cy="6094984"/>
            <a:chOff x="5330700" y="1"/>
            <a:chExt cx="6863840" cy="609498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09E709F-4673-4C00-B5CC-8075173FDAE2}"/>
                </a:ext>
              </a:extLst>
            </p:cNvPr>
            <p:cNvSpPr/>
            <p:nvPr userDrawn="1"/>
          </p:nvSpPr>
          <p:spPr>
            <a:xfrm>
              <a:off x="6097016" y="1"/>
              <a:ext cx="6094984" cy="60949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C9CD76E-2876-41CE-8CF6-92F65BD5B0D1}"/>
                </a:ext>
              </a:extLst>
            </p:cNvPr>
            <p:cNvSpPr/>
            <p:nvPr/>
          </p:nvSpPr>
          <p:spPr>
            <a:xfrm>
              <a:off x="7621017" y="1139952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12B594A-8CB7-44CA-98FD-23AB9CCF368E}"/>
                </a:ext>
              </a:extLst>
            </p:cNvPr>
            <p:cNvSpPr/>
            <p:nvPr/>
          </p:nvSpPr>
          <p:spPr>
            <a:xfrm>
              <a:off x="8384033" y="1139952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A10D371-6A34-4504-8E97-084CE722E676}"/>
                </a:ext>
              </a:extLst>
            </p:cNvPr>
            <p:cNvSpPr/>
            <p:nvPr/>
          </p:nvSpPr>
          <p:spPr>
            <a:xfrm>
              <a:off x="9147049" y="1139952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DB2A25A-2EAB-4150-917D-E09C8DD48C1B}"/>
                </a:ext>
              </a:extLst>
            </p:cNvPr>
            <p:cNvSpPr/>
            <p:nvPr/>
          </p:nvSpPr>
          <p:spPr>
            <a:xfrm>
              <a:off x="9910065" y="1139952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108F31E-FDE0-429E-9D16-DBF55B35BEF5}"/>
                </a:ext>
              </a:extLst>
            </p:cNvPr>
            <p:cNvSpPr/>
            <p:nvPr/>
          </p:nvSpPr>
          <p:spPr>
            <a:xfrm>
              <a:off x="10673081" y="1139952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A2D9FB6-FCDC-4394-AB2A-37F265A4EA60}"/>
                </a:ext>
              </a:extLst>
            </p:cNvPr>
            <p:cNvSpPr/>
            <p:nvPr/>
          </p:nvSpPr>
          <p:spPr>
            <a:xfrm>
              <a:off x="6094985" y="1139952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C5DE666-7C2D-422C-A0B4-A8D3C46E3000}"/>
                </a:ext>
              </a:extLst>
            </p:cNvPr>
            <p:cNvSpPr/>
            <p:nvPr/>
          </p:nvSpPr>
          <p:spPr>
            <a:xfrm>
              <a:off x="6858001" y="1139952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DCDAEC57-7724-4ECF-B7F4-E5C278D6B806}"/>
                </a:ext>
              </a:extLst>
            </p:cNvPr>
            <p:cNvSpPr/>
            <p:nvPr/>
          </p:nvSpPr>
          <p:spPr>
            <a:xfrm>
              <a:off x="5330700" y="1139952"/>
              <a:ext cx="381508" cy="3815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A15AA6E-51A1-4B97-AECC-450266A796BB}"/>
                </a:ext>
              </a:extLst>
            </p:cNvPr>
            <p:cNvSpPr/>
            <p:nvPr/>
          </p:nvSpPr>
          <p:spPr>
            <a:xfrm>
              <a:off x="7621017" y="1902206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0FB1DF8-209B-4FFA-81B3-427DDFA7463D}"/>
                </a:ext>
              </a:extLst>
            </p:cNvPr>
            <p:cNvSpPr/>
            <p:nvPr/>
          </p:nvSpPr>
          <p:spPr>
            <a:xfrm>
              <a:off x="8384033" y="1902206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58A93CB6-8D26-4393-B8DB-49B8FDB2E7D7}"/>
                </a:ext>
              </a:extLst>
            </p:cNvPr>
            <p:cNvSpPr/>
            <p:nvPr/>
          </p:nvSpPr>
          <p:spPr>
            <a:xfrm>
              <a:off x="9147049" y="1902206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DF3FDFB-E60E-44D4-B7E3-40AAFE84A876}"/>
                </a:ext>
              </a:extLst>
            </p:cNvPr>
            <p:cNvSpPr/>
            <p:nvPr/>
          </p:nvSpPr>
          <p:spPr>
            <a:xfrm>
              <a:off x="9910065" y="1902206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D4FA91F-99D9-4E0E-A726-16B97DBC468E}"/>
                </a:ext>
              </a:extLst>
            </p:cNvPr>
            <p:cNvSpPr/>
            <p:nvPr/>
          </p:nvSpPr>
          <p:spPr>
            <a:xfrm>
              <a:off x="10673081" y="1902206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4E237D9-62DF-40C2-A48D-A8E149289919}"/>
                </a:ext>
              </a:extLst>
            </p:cNvPr>
            <p:cNvSpPr/>
            <p:nvPr/>
          </p:nvSpPr>
          <p:spPr>
            <a:xfrm>
              <a:off x="6094985" y="1902206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9DFEDCC-50FC-4128-A5BC-4A97B6001DA4}"/>
                </a:ext>
              </a:extLst>
            </p:cNvPr>
            <p:cNvSpPr/>
            <p:nvPr/>
          </p:nvSpPr>
          <p:spPr>
            <a:xfrm>
              <a:off x="6858001" y="1902206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1110CF6-AD46-482E-BE07-0FEB546EF66A}"/>
                </a:ext>
              </a:extLst>
            </p:cNvPr>
            <p:cNvSpPr/>
            <p:nvPr/>
          </p:nvSpPr>
          <p:spPr>
            <a:xfrm>
              <a:off x="5330700" y="1902206"/>
              <a:ext cx="381508" cy="3815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6CC5427-E4C9-4AE6-9970-624E1A6C9AAC}"/>
                </a:ext>
              </a:extLst>
            </p:cNvPr>
            <p:cNvSpPr/>
            <p:nvPr/>
          </p:nvSpPr>
          <p:spPr>
            <a:xfrm>
              <a:off x="7621017" y="2664460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6A31C436-8936-4951-BE48-D2FE842F9B5C}"/>
                </a:ext>
              </a:extLst>
            </p:cNvPr>
            <p:cNvSpPr/>
            <p:nvPr/>
          </p:nvSpPr>
          <p:spPr>
            <a:xfrm>
              <a:off x="8384033" y="2664460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A8E6DF39-A75D-4BBD-99CC-322235A2FACD}"/>
                </a:ext>
              </a:extLst>
            </p:cNvPr>
            <p:cNvSpPr/>
            <p:nvPr/>
          </p:nvSpPr>
          <p:spPr>
            <a:xfrm>
              <a:off x="9147049" y="2664460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0F088BED-48AC-4355-A300-C848515E00A6}"/>
                </a:ext>
              </a:extLst>
            </p:cNvPr>
            <p:cNvSpPr/>
            <p:nvPr/>
          </p:nvSpPr>
          <p:spPr>
            <a:xfrm>
              <a:off x="9910065" y="2664460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925A430-3F4C-4C2B-809D-BAA5ECC35ABE}"/>
                </a:ext>
              </a:extLst>
            </p:cNvPr>
            <p:cNvSpPr/>
            <p:nvPr/>
          </p:nvSpPr>
          <p:spPr>
            <a:xfrm>
              <a:off x="10673081" y="2664460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02AC87DD-5238-4426-96E3-5B8FD8A2909C}"/>
                </a:ext>
              </a:extLst>
            </p:cNvPr>
            <p:cNvSpPr/>
            <p:nvPr/>
          </p:nvSpPr>
          <p:spPr>
            <a:xfrm>
              <a:off x="6094985" y="2664460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4A80FDB-8DD6-46B0-99AC-8AE67A39D1EF}"/>
                </a:ext>
              </a:extLst>
            </p:cNvPr>
            <p:cNvSpPr/>
            <p:nvPr/>
          </p:nvSpPr>
          <p:spPr>
            <a:xfrm>
              <a:off x="6858001" y="2664460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DBEF2115-3EF8-4AFE-8EC8-70CAF9234A45}"/>
                </a:ext>
              </a:extLst>
            </p:cNvPr>
            <p:cNvSpPr/>
            <p:nvPr/>
          </p:nvSpPr>
          <p:spPr>
            <a:xfrm>
              <a:off x="5330700" y="2664460"/>
              <a:ext cx="381508" cy="3815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522B4B9-8242-4C12-A5E9-573A4FDDBFA3}"/>
                </a:ext>
              </a:extLst>
            </p:cNvPr>
            <p:cNvSpPr/>
            <p:nvPr/>
          </p:nvSpPr>
          <p:spPr>
            <a:xfrm>
              <a:off x="7621017" y="3426714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E5C1FB9-EE94-4AAF-822B-550AAB127F1D}"/>
                </a:ext>
              </a:extLst>
            </p:cNvPr>
            <p:cNvSpPr/>
            <p:nvPr/>
          </p:nvSpPr>
          <p:spPr>
            <a:xfrm>
              <a:off x="8384033" y="3426714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0862E4E-1BEE-46CF-ABA3-FE939B801079}"/>
                </a:ext>
              </a:extLst>
            </p:cNvPr>
            <p:cNvSpPr/>
            <p:nvPr/>
          </p:nvSpPr>
          <p:spPr>
            <a:xfrm>
              <a:off x="9147049" y="3426714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2E59223-CC28-4F5B-B8CA-C8ED4E7E6057}"/>
                </a:ext>
              </a:extLst>
            </p:cNvPr>
            <p:cNvSpPr/>
            <p:nvPr/>
          </p:nvSpPr>
          <p:spPr>
            <a:xfrm>
              <a:off x="9910065" y="3426714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A3F2CDE-3C7A-4B01-B41F-2E265B8546AA}"/>
                </a:ext>
              </a:extLst>
            </p:cNvPr>
            <p:cNvSpPr/>
            <p:nvPr/>
          </p:nvSpPr>
          <p:spPr>
            <a:xfrm>
              <a:off x="10673081" y="3426714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6EC2E86-6206-4659-B326-203E8CFAFD59}"/>
                </a:ext>
              </a:extLst>
            </p:cNvPr>
            <p:cNvSpPr/>
            <p:nvPr/>
          </p:nvSpPr>
          <p:spPr>
            <a:xfrm>
              <a:off x="6094985" y="3426714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3C7782A-D877-4E4C-AE70-FE3E371D60B9}"/>
                </a:ext>
              </a:extLst>
            </p:cNvPr>
            <p:cNvSpPr/>
            <p:nvPr/>
          </p:nvSpPr>
          <p:spPr>
            <a:xfrm>
              <a:off x="6858001" y="3426714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A6BB818-A7C6-458C-A73D-6822D283C791}"/>
                </a:ext>
              </a:extLst>
            </p:cNvPr>
            <p:cNvSpPr/>
            <p:nvPr/>
          </p:nvSpPr>
          <p:spPr>
            <a:xfrm>
              <a:off x="5330700" y="3426714"/>
              <a:ext cx="381508" cy="3815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AC81241-BFDD-4DBD-809E-205C67F5E43B}"/>
                </a:ext>
              </a:extLst>
            </p:cNvPr>
            <p:cNvSpPr/>
            <p:nvPr/>
          </p:nvSpPr>
          <p:spPr>
            <a:xfrm>
              <a:off x="7621017" y="4188968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8B6F4112-28D0-4B29-82BF-43446CBA56F1}"/>
                </a:ext>
              </a:extLst>
            </p:cNvPr>
            <p:cNvSpPr/>
            <p:nvPr/>
          </p:nvSpPr>
          <p:spPr>
            <a:xfrm>
              <a:off x="8384033" y="4188968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76266B3C-0D91-471E-8D6F-4D23DB93F7E8}"/>
                </a:ext>
              </a:extLst>
            </p:cNvPr>
            <p:cNvSpPr/>
            <p:nvPr/>
          </p:nvSpPr>
          <p:spPr>
            <a:xfrm>
              <a:off x="9147049" y="4188968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CC8350AD-4CA1-457E-BED5-B655E843E997}"/>
                </a:ext>
              </a:extLst>
            </p:cNvPr>
            <p:cNvSpPr/>
            <p:nvPr/>
          </p:nvSpPr>
          <p:spPr>
            <a:xfrm>
              <a:off x="9910065" y="4188968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E1FB781-BD93-473D-A1D7-B3A8AA85C6A4}"/>
                </a:ext>
              </a:extLst>
            </p:cNvPr>
            <p:cNvSpPr/>
            <p:nvPr/>
          </p:nvSpPr>
          <p:spPr>
            <a:xfrm>
              <a:off x="10673081" y="4188969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945151E0-7283-49CC-87CF-C94C89D45CB2}"/>
                </a:ext>
              </a:extLst>
            </p:cNvPr>
            <p:cNvSpPr/>
            <p:nvPr/>
          </p:nvSpPr>
          <p:spPr>
            <a:xfrm>
              <a:off x="6094985" y="4188968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88F97DFF-9AD1-4C94-8364-0BFCC0088A6F}"/>
                </a:ext>
              </a:extLst>
            </p:cNvPr>
            <p:cNvSpPr/>
            <p:nvPr/>
          </p:nvSpPr>
          <p:spPr>
            <a:xfrm>
              <a:off x="6858001" y="4188968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AFB202A-C8A7-42BC-9BF4-7F00D5BEB77D}"/>
                </a:ext>
              </a:extLst>
            </p:cNvPr>
            <p:cNvSpPr/>
            <p:nvPr/>
          </p:nvSpPr>
          <p:spPr>
            <a:xfrm>
              <a:off x="5330700" y="4188968"/>
              <a:ext cx="381508" cy="3815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80922DC9-CA74-482D-B425-40697125DF28}"/>
                </a:ext>
              </a:extLst>
            </p:cNvPr>
            <p:cNvGrpSpPr/>
            <p:nvPr/>
          </p:nvGrpSpPr>
          <p:grpSpPr>
            <a:xfrm>
              <a:off x="6094985" y="4951223"/>
              <a:ext cx="1144524" cy="381508"/>
              <a:chOff x="6094985" y="4382768"/>
              <a:chExt cx="1144524" cy="381508"/>
            </a:xfrm>
            <a:solidFill>
              <a:schemeClr val="bg1"/>
            </a:solidFill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9E4815F7-C421-4525-8FC1-36F53F93BF87}"/>
                  </a:ext>
                </a:extLst>
              </p:cNvPr>
              <p:cNvSpPr/>
              <p:nvPr/>
            </p:nvSpPr>
            <p:spPr>
              <a:xfrm>
                <a:off x="6094985" y="4382768"/>
                <a:ext cx="381508" cy="3815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6D6C0DB3-A2C8-4C34-A60F-F41EAE32FED8}"/>
                  </a:ext>
                </a:extLst>
              </p:cNvPr>
              <p:cNvSpPr/>
              <p:nvPr/>
            </p:nvSpPr>
            <p:spPr>
              <a:xfrm>
                <a:off x="6858001" y="4382768"/>
                <a:ext cx="381508" cy="3815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</p:grp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0B8E8DC2-940B-43F8-8A13-115E52D7BEB8}"/>
                </a:ext>
              </a:extLst>
            </p:cNvPr>
            <p:cNvSpPr/>
            <p:nvPr/>
          </p:nvSpPr>
          <p:spPr>
            <a:xfrm>
              <a:off x="7621017" y="4951223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CA69890D-3F89-4B27-A8CE-07C3529466DD}"/>
                </a:ext>
              </a:extLst>
            </p:cNvPr>
            <p:cNvSpPr/>
            <p:nvPr/>
          </p:nvSpPr>
          <p:spPr>
            <a:xfrm>
              <a:off x="8384033" y="4951223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22C3931-C5C7-45E3-9D47-D0EEE839E2A1}"/>
                </a:ext>
              </a:extLst>
            </p:cNvPr>
            <p:cNvSpPr/>
            <p:nvPr/>
          </p:nvSpPr>
          <p:spPr>
            <a:xfrm>
              <a:off x="9147049" y="4951223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10FB669-CE86-4B71-9706-AF26A645D298}"/>
                </a:ext>
              </a:extLst>
            </p:cNvPr>
            <p:cNvSpPr/>
            <p:nvPr/>
          </p:nvSpPr>
          <p:spPr>
            <a:xfrm>
              <a:off x="9910065" y="4951223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892F3CB-D554-43FA-88D7-1245FBC266A8}"/>
                </a:ext>
              </a:extLst>
            </p:cNvPr>
            <p:cNvSpPr/>
            <p:nvPr/>
          </p:nvSpPr>
          <p:spPr>
            <a:xfrm>
              <a:off x="10673081" y="4951223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C741B60-5D29-4332-BF74-DD8430FE237C}"/>
                </a:ext>
              </a:extLst>
            </p:cNvPr>
            <p:cNvSpPr/>
            <p:nvPr/>
          </p:nvSpPr>
          <p:spPr>
            <a:xfrm>
              <a:off x="5330700" y="4951223"/>
              <a:ext cx="381508" cy="3815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1B27EC3D-8D15-4197-906E-CA660FBB2B80}"/>
                </a:ext>
              </a:extLst>
            </p:cNvPr>
            <p:cNvGrpSpPr/>
            <p:nvPr/>
          </p:nvGrpSpPr>
          <p:grpSpPr>
            <a:xfrm>
              <a:off x="6094985" y="5713477"/>
              <a:ext cx="1144524" cy="381508"/>
              <a:chOff x="6094985" y="4382768"/>
              <a:chExt cx="1144524" cy="381508"/>
            </a:xfrm>
            <a:solidFill>
              <a:schemeClr val="bg1"/>
            </a:solidFill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DEABBACE-67BA-40F9-8342-00D2127148B0}"/>
                  </a:ext>
                </a:extLst>
              </p:cNvPr>
              <p:cNvSpPr/>
              <p:nvPr/>
            </p:nvSpPr>
            <p:spPr>
              <a:xfrm>
                <a:off x="6094985" y="4382768"/>
                <a:ext cx="381508" cy="3815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87429E4C-DE53-4619-AE99-71D1E3B56126}"/>
                  </a:ext>
                </a:extLst>
              </p:cNvPr>
              <p:cNvSpPr/>
              <p:nvPr/>
            </p:nvSpPr>
            <p:spPr>
              <a:xfrm>
                <a:off x="6858001" y="4382768"/>
                <a:ext cx="381508" cy="3815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37B2D3CE-C244-4ED8-AD57-3A08CBAF610A}"/>
                </a:ext>
              </a:extLst>
            </p:cNvPr>
            <p:cNvSpPr/>
            <p:nvPr/>
          </p:nvSpPr>
          <p:spPr>
            <a:xfrm>
              <a:off x="7621017" y="5713477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A2C6504-42AE-4288-8D4E-9B48548CEE43}"/>
                </a:ext>
              </a:extLst>
            </p:cNvPr>
            <p:cNvSpPr/>
            <p:nvPr/>
          </p:nvSpPr>
          <p:spPr>
            <a:xfrm>
              <a:off x="8384033" y="5713477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59E3D216-DB38-45BB-8624-07AAD80EA16B}"/>
                </a:ext>
              </a:extLst>
            </p:cNvPr>
            <p:cNvSpPr/>
            <p:nvPr/>
          </p:nvSpPr>
          <p:spPr>
            <a:xfrm>
              <a:off x="9147049" y="5713477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C8271505-3D68-4C92-993C-40454E66FD5E}"/>
                </a:ext>
              </a:extLst>
            </p:cNvPr>
            <p:cNvSpPr/>
            <p:nvPr/>
          </p:nvSpPr>
          <p:spPr>
            <a:xfrm>
              <a:off x="9910065" y="5713477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24E89EF-C170-4057-80A8-1ACBDA8C01D1}"/>
                </a:ext>
              </a:extLst>
            </p:cNvPr>
            <p:cNvSpPr/>
            <p:nvPr/>
          </p:nvSpPr>
          <p:spPr>
            <a:xfrm>
              <a:off x="10673081" y="5713477"/>
              <a:ext cx="381508" cy="38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55510A1C-9110-4BC1-A9D4-8E1ABA3B6F44}"/>
                </a:ext>
              </a:extLst>
            </p:cNvPr>
            <p:cNvSpPr/>
            <p:nvPr/>
          </p:nvSpPr>
          <p:spPr>
            <a:xfrm>
              <a:off x="5330700" y="5713477"/>
              <a:ext cx="381508" cy="3815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B0C33476-0C20-4F2E-B657-78112CBBD6E9}"/>
                </a:ext>
              </a:extLst>
            </p:cNvPr>
            <p:cNvSpPr/>
            <p:nvPr userDrawn="1"/>
          </p:nvSpPr>
          <p:spPr>
            <a:xfrm>
              <a:off x="11430000" y="2"/>
              <a:ext cx="764540" cy="7645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A80E1B6C-6611-47B1-A470-9859500ECDAD}"/>
                </a:ext>
              </a:extLst>
            </p:cNvPr>
            <p:cNvSpPr/>
            <p:nvPr userDrawn="1"/>
          </p:nvSpPr>
          <p:spPr>
            <a:xfrm>
              <a:off x="11054590" y="764542"/>
              <a:ext cx="375409" cy="3754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0171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Subheading_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A09D0B1-7D5D-BF42-B87F-24C82AF0B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65125"/>
            <a:ext cx="10668000" cy="7016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/>
              <a:t>Insert header here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1BA1321-C6FC-4F45-91AB-48EF554A82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143000"/>
            <a:ext cx="10668000" cy="457200"/>
          </a:xfrm>
          <a:prstGeom prst="rect">
            <a:avLst/>
          </a:prstGeom>
        </p:spPr>
        <p:txBody>
          <a:bodyPr anchor="b" anchorCtr="0"/>
          <a:lstStyle>
            <a:lvl1pPr>
              <a:defRPr sz="2800" b="0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Insert the sub-title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F478D-2B61-8949-A5C3-983E824B26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2133600"/>
            <a:ext cx="3044606" cy="381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0000"/>
              </a:lnSpc>
              <a:defRPr sz="1800" b="1" i="0" spc="100" baseline="0">
                <a:solidFill>
                  <a:schemeClr val="accent1"/>
                </a:solidFill>
                <a:latin typeface="Roboto Condensed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26F0405-67B6-9043-9528-B970C73752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9397" y="2133600"/>
            <a:ext cx="6855677" cy="381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0000"/>
              </a:lnSpc>
              <a:defRPr sz="1800" b="1" i="0" spc="100" baseline="0">
                <a:solidFill>
                  <a:schemeClr val="accent1"/>
                </a:solidFill>
                <a:latin typeface="Roboto Condensed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75119C-3BC4-49A0-B49F-C95E53DA95EA}"/>
              </a:ext>
            </a:extLst>
          </p:cNvPr>
          <p:cNvGrpSpPr/>
          <p:nvPr userDrawn="1"/>
        </p:nvGrpSpPr>
        <p:grpSpPr>
          <a:xfrm>
            <a:off x="0" y="2133600"/>
            <a:ext cx="533400" cy="533400"/>
            <a:chOff x="0" y="2133600"/>
            <a:chExt cx="533400" cy="5334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5F2F38-4D56-B344-9A43-3AA54AE51D91}"/>
                </a:ext>
              </a:extLst>
            </p:cNvPr>
            <p:cNvSpPr/>
            <p:nvPr userDrawn="1"/>
          </p:nvSpPr>
          <p:spPr>
            <a:xfrm>
              <a:off x="0" y="2133600"/>
              <a:ext cx="381000" cy="38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82EE64-9EEF-7B4D-B37F-4ED98968D562}"/>
                </a:ext>
              </a:extLst>
            </p:cNvPr>
            <p:cNvSpPr/>
            <p:nvPr userDrawn="1"/>
          </p:nvSpPr>
          <p:spPr>
            <a:xfrm>
              <a:off x="381000" y="2514600"/>
              <a:ext cx="152400" cy="15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8DC3A7E-F5AF-9246-8163-3C5EEA813E73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71525" y="2667000"/>
            <a:ext cx="3044606" cy="3276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110000"/>
              </a:lnSpc>
              <a:defRPr sz="1600"/>
            </a:lvl1pPr>
            <a:lvl2pPr marL="274320" indent="-274320">
              <a:lnSpc>
                <a:spcPct val="110000"/>
              </a:lnSpc>
              <a:buFont typeface="Wingdings" pitchFamily="2" charset="2"/>
              <a:buChar char="§"/>
              <a:defRPr sz="1600"/>
            </a:lvl2pPr>
            <a:lvl3pPr marL="548640" indent="-274320">
              <a:lnSpc>
                <a:spcPct val="110000"/>
              </a:lnSpc>
              <a:buFont typeface="Wingdings" pitchFamily="2" charset="2"/>
              <a:buChar char="§"/>
              <a:defRPr sz="1600"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Bullet 1</a:t>
            </a:r>
          </a:p>
          <a:p>
            <a:pPr lvl="2"/>
            <a:r>
              <a:rPr lang="en-US" dirty="0"/>
              <a:t>Bullet 2</a:t>
            </a:r>
          </a:p>
          <a:p>
            <a:pPr lvl="3"/>
            <a:r>
              <a:rPr lang="en-US" dirty="0"/>
              <a:t>Bullet 3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9EE13C0-CEB9-0D4E-AB36-F15E00CC4E5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572000" y="2667000"/>
            <a:ext cx="6863074" cy="3276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110000"/>
              </a:lnSpc>
              <a:defRPr sz="1600"/>
            </a:lvl1pPr>
            <a:lvl2pPr marL="274320" indent="-274320">
              <a:lnSpc>
                <a:spcPct val="110000"/>
              </a:lnSpc>
              <a:buFont typeface="Wingdings" pitchFamily="2" charset="2"/>
              <a:buChar char="§"/>
              <a:defRPr sz="1600"/>
            </a:lvl2pPr>
            <a:lvl3pPr marL="548640" indent="-274320">
              <a:lnSpc>
                <a:spcPct val="110000"/>
              </a:lnSpc>
              <a:buFont typeface="Wingdings" pitchFamily="2" charset="2"/>
              <a:buChar char="§"/>
              <a:defRPr sz="1600"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Bullet 1</a:t>
            </a:r>
          </a:p>
          <a:p>
            <a:pPr lvl="2"/>
            <a:r>
              <a:rPr lang="en-US" dirty="0"/>
              <a:t>Bullet 2</a:t>
            </a:r>
          </a:p>
          <a:p>
            <a:pPr lvl="3"/>
            <a:r>
              <a:rPr lang="en-US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23668762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A09D0B1-7D5D-BF42-B87F-24C82AF0B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65125"/>
            <a:ext cx="10668000" cy="7016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3200" b="0" i="0" kern="12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defRPr>
            </a:lvl1pPr>
          </a:lstStyle>
          <a:p>
            <a:r>
              <a:rPr lang="en-US" dirty="0"/>
              <a:t>Heading in sentence case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4060917-1A69-9644-AFDD-49F9BD11AD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1524000"/>
            <a:ext cx="3048000" cy="381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 spc="100" baseline="0">
                <a:solidFill>
                  <a:schemeClr val="accent2"/>
                </a:solidFill>
                <a:latin typeface="Roboto Condensed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1E67A04-FFDA-7E45-9C64-352A437B09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524000"/>
            <a:ext cx="3048000" cy="381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 spc="100" baseline="0">
                <a:solidFill>
                  <a:schemeClr val="accent2"/>
                </a:solidFill>
                <a:latin typeface="Roboto Condensed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04030E8-C454-4A46-BB6A-FD069B20CB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0" y="1524000"/>
            <a:ext cx="3048000" cy="381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 spc="100" baseline="0">
                <a:solidFill>
                  <a:schemeClr val="accent2"/>
                </a:solidFill>
                <a:latin typeface="Roboto Condensed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671E5C5-87A4-BE44-A333-378AFB95D29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72160" y="2057400"/>
            <a:ext cx="3037840" cy="3886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4320" indent="-274320">
              <a:lnSpc>
                <a:spcPct val="110000"/>
              </a:lnSpc>
              <a:buFont typeface="Wingdings" pitchFamily="2" charset="2"/>
              <a:buChar char="§"/>
              <a:defRPr sz="1600"/>
            </a:lvl1pPr>
            <a:lvl2pPr marL="548640" indent="-274320">
              <a:lnSpc>
                <a:spcPct val="110000"/>
              </a:lnSpc>
              <a:buFont typeface="Wingdings" pitchFamily="2" charset="2"/>
              <a:buChar char="§"/>
              <a:defRPr sz="1600"/>
            </a:lvl2pPr>
            <a:lvl3pPr marL="822960" indent="-274320">
              <a:lnSpc>
                <a:spcPct val="110000"/>
              </a:lnSpc>
              <a:buFont typeface="Wingdings" pitchFamily="2" charset="2"/>
              <a:buChar char="§"/>
              <a:defRPr sz="1600"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BD8613D-B6A8-9541-B5FE-FD1CD51B322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572634" y="2057400"/>
            <a:ext cx="3047365" cy="3886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4320" indent="-274320">
              <a:lnSpc>
                <a:spcPct val="110000"/>
              </a:lnSpc>
              <a:buFont typeface="Wingdings" pitchFamily="2" charset="2"/>
              <a:buChar char="§"/>
              <a:defRPr sz="1600"/>
            </a:lvl1pPr>
            <a:lvl2pPr marL="548640" indent="-274320">
              <a:lnSpc>
                <a:spcPct val="110000"/>
              </a:lnSpc>
              <a:buFont typeface="Wingdings" pitchFamily="2" charset="2"/>
              <a:buChar char="§"/>
              <a:defRPr sz="1600"/>
            </a:lvl2pPr>
            <a:lvl3pPr marL="822960" indent="-274320">
              <a:lnSpc>
                <a:spcPct val="110000"/>
              </a:lnSpc>
              <a:buFont typeface="Wingdings" pitchFamily="2" charset="2"/>
              <a:buChar char="§"/>
              <a:defRPr sz="1600"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3384F42-B29D-7344-BF03-8EE14F95F77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373109" y="2057400"/>
            <a:ext cx="3047365" cy="3886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4320" indent="-274320">
              <a:lnSpc>
                <a:spcPct val="110000"/>
              </a:lnSpc>
              <a:buFont typeface="Wingdings" pitchFamily="2" charset="2"/>
              <a:buChar char="§"/>
              <a:defRPr sz="1600"/>
            </a:lvl1pPr>
            <a:lvl2pPr marL="548640" indent="-274320">
              <a:lnSpc>
                <a:spcPct val="110000"/>
              </a:lnSpc>
              <a:buFont typeface="Wingdings" pitchFamily="2" charset="2"/>
              <a:buChar char="§"/>
              <a:defRPr sz="1600"/>
            </a:lvl2pPr>
            <a:lvl3pPr marL="822960" indent="-274320">
              <a:lnSpc>
                <a:spcPct val="110000"/>
              </a:lnSpc>
              <a:buFont typeface="Wingdings" pitchFamily="2" charset="2"/>
              <a:buChar char="§"/>
              <a:defRPr sz="1600"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37441008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Subheading_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A09D0B1-7D5D-BF42-B87F-24C82AF0B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65125"/>
            <a:ext cx="10668000" cy="7016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3200" b="0" i="0" kern="12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defRPr>
            </a:lvl1pPr>
          </a:lstStyle>
          <a:p>
            <a:r>
              <a:rPr lang="en-US" dirty="0"/>
              <a:t>Insert header here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1BA1321-C6FC-4F45-91AB-48EF554A82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143000"/>
            <a:ext cx="9144000" cy="457200"/>
          </a:xfrm>
          <a:prstGeom prst="rect">
            <a:avLst/>
          </a:prstGeom>
        </p:spPr>
        <p:txBody>
          <a:bodyPr anchor="b" anchorCtr="0"/>
          <a:lstStyle>
            <a:lvl1pPr>
              <a:defRPr sz="2800" b="0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Insert the sub-title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0889F33-213A-F74A-8276-B98DABEDEB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133600"/>
            <a:ext cx="3048000" cy="381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 spc="100" baseline="0">
                <a:solidFill>
                  <a:schemeClr val="accent2"/>
                </a:solidFill>
                <a:latin typeface="Roboto Condensed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57F794B-11AD-C346-A2F4-776DEB867C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0" y="2133600"/>
            <a:ext cx="3048000" cy="381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 spc="100" baseline="0">
                <a:solidFill>
                  <a:schemeClr val="accent2"/>
                </a:solidFill>
                <a:latin typeface="Roboto Condensed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B9F1F30-6523-E146-8744-A2D7BDAA0B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0" y="2133600"/>
            <a:ext cx="3048000" cy="381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 spc="100" baseline="0">
                <a:solidFill>
                  <a:schemeClr val="accent2"/>
                </a:solidFill>
                <a:latin typeface="Roboto Condensed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25D30AB-1429-014D-9509-F1CB24131966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373109" y="2667000"/>
            <a:ext cx="3047365" cy="3276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4320" indent="-274320">
              <a:lnSpc>
                <a:spcPct val="110000"/>
              </a:lnSpc>
              <a:buFont typeface="Wingdings" pitchFamily="2" charset="2"/>
              <a:buChar char="§"/>
              <a:defRPr sz="1600"/>
            </a:lvl1pPr>
            <a:lvl2pPr marL="548640" indent="-274320">
              <a:lnSpc>
                <a:spcPct val="110000"/>
              </a:lnSpc>
              <a:buFont typeface="Wingdings" pitchFamily="2" charset="2"/>
              <a:buChar char="§"/>
              <a:defRPr sz="1600"/>
            </a:lvl2pPr>
            <a:lvl3pPr marL="822960" indent="-274320">
              <a:lnSpc>
                <a:spcPct val="110000"/>
              </a:lnSpc>
              <a:buFont typeface="Wingdings" pitchFamily="2" charset="2"/>
              <a:buChar char="§"/>
              <a:defRPr sz="1600"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0C5BB83-1377-0E4C-AF12-A34855DBE1DA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572634" y="2667000"/>
            <a:ext cx="3047365" cy="3276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4320" indent="-274320">
              <a:lnSpc>
                <a:spcPct val="110000"/>
              </a:lnSpc>
              <a:buFont typeface="Wingdings" pitchFamily="2" charset="2"/>
              <a:buChar char="§"/>
              <a:defRPr sz="1600"/>
            </a:lvl1pPr>
            <a:lvl2pPr marL="548640" indent="-274320">
              <a:lnSpc>
                <a:spcPct val="110000"/>
              </a:lnSpc>
              <a:buFont typeface="Wingdings" pitchFamily="2" charset="2"/>
              <a:buChar char="§"/>
              <a:defRPr sz="1600"/>
            </a:lvl2pPr>
            <a:lvl3pPr marL="822960" indent="-274320">
              <a:lnSpc>
                <a:spcPct val="110000"/>
              </a:lnSpc>
              <a:buFont typeface="Wingdings" pitchFamily="2" charset="2"/>
              <a:buChar char="§"/>
              <a:defRPr sz="1600"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255058E-1361-0041-8B09-4C608F75E5E5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62000" y="2667000"/>
            <a:ext cx="3047365" cy="3276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4320" indent="-274320">
              <a:lnSpc>
                <a:spcPct val="110000"/>
              </a:lnSpc>
              <a:buFont typeface="Wingdings" pitchFamily="2" charset="2"/>
              <a:buChar char="§"/>
              <a:defRPr sz="1600"/>
            </a:lvl1pPr>
            <a:lvl2pPr marL="548640" indent="-274320">
              <a:lnSpc>
                <a:spcPct val="110000"/>
              </a:lnSpc>
              <a:buFont typeface="Wingdings" pitchFamily="2" charset="2"/>
              <a:buChar char="§"/>
              <a:defRPr sz="1600"/>
            </a:lvl2pPr>
            <a:lvl3pPr marL="822960" indent="-274320">
              <a:lnSpc>
                <a:spcPct val="110000"/>
              </a:lnSpc>
              <a:buFont typeface="Wingdings" pitchFamily="2" charset="2"/>
              <a:buChar char="§"/>
              <a:defRPr sz="1600"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30597612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3 Columns_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A09D0B1-7D5D-BF42-B87F-24C82AF0B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65125"/>
            <a:ext cx="10668000" cy="7016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3200" b="0" i="0" kern="12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defRPr>
            </a:lvl1pPr>
          </a:lstStyle>
          <a:p>
            <a:r>
              <a:rPr lang="en-US" dirty="0"/>
              <a:t>Heading in sentence case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F9A149DE-26AC-4DA2-B739-D8D6C03039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2160" y="2590800"/>
            <a:ext cx="3048000" cy="381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0000"/>
              </a:lnSpc>
              <a:defRPr sz="1800" b="1" i="0" spc="100" baseline="0">
                <a:solidFill>
                  <a:schemeClr val="accent2"/>
                </a:solidFill>
                <a:latin typeface="Roboto Condensed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8E75B34-A07B-4875-AC0F-97ABB4B351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2590800"/>
            <a:ext cx="3048000" cy="381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0000"/>
              </a:lnSpc>
              <a:defRPr sz="1800" b="1" i="0" spc="100" baseline="0">
                <a:solidFill>
                  <a:schemeClr val="accent2"/>
                </a:solidFill>
                <a:latin typeface="Roboto Condensed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795430-F921-46EC-A9FF-47FA0DF677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0" y="2590800"/>
            <a:ext cx="3048000" cy="381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0000"/>
              </a:lnSpc>
              <a:defRPr sz="1800" b="1" i="0" spc="100" baseline="0">
                <a:solidFill>
                  <a:schemeClr val="accent2"/>
                </a:solidFill>
                <a:latin typeface="Roboto Condensed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784462-582F-4287-8476-8702A1C8E1F1}"/>
              </a:ext>
            </a:extLst>
          </p:cNvPr>
          <p:cNvSpPr/>
          <p:nvPr userDrawn="1"/>
        </p:nvSpPr>
        <p:spPr>
          <a:xfrm>
            <a:off x="762000" y="1524000"/>
            <a:ext cx="7620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FFA7F2-1F27-46F3-99C9-AF89DF274C26}"/>
              </a:ext>
            </a:extLst>
          </p:cNvPr>
          <p:cNvSpPr/>
          <p:nvPr userDrawn="1"/>
        </p:nvSpPr>
        <p:spPr>
          <a:xfrm>
            <a:off x="4572000" y="1524000"/>
            <a:ext cx="7620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1B56DC-921D-4350-8B08-48D2CC9FD790}"/>
              </a:ext>
            </a:extLst>
          </p:cNvPr>
          <p:cNvSpPr/>
          <p:nvPr userDrawn="1"/>
        </p:nvSpPr>
        <p:spPr>
          <a:xfrm>
            <a:off x="8382000" y="1524000"/>
            <a:ext cx="7620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946DFED-72FF-4F4B-A08D-11340D2E74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8200" y="1600200"/>
            <a:ext cx="609600" cy="6096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spcBef>
                <a:spcPts val="110"/>
              </a:spcBef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72BA314C-3EAD-4922-85F2-DBD6110B2B3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646886" y="1598886"/>
            <a:ext cx="612228" cy="61222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spcBef>
                <a:spcPts val="110"/>
              </a:spcBef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725EF045-6EE3-420D-9A15-AE4856FEB14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458200" y="1600200"/>
            <a:ext cx="617483" cy="6174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spcBef>
                <a:spcPts val="110"/>
              </a:spcBef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9C69E90-612D-AE43-9726-4DE8DF6964B0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62000" y="3124200"/>
            <a:ext cx="3047365" cy="2819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4320" indent="-274320">
              <a:lnSpc>
                <a:spcPct val="110000"/>
              </a:lnSpc>
              <a:buFont typeface="Wingdings" pitchFamily="2" charset="2"/>
              <a:buChar char="§"/>
              <a:defRPr sz="1600"/>
            </a:lvl1pPr>
            <a:lvl2pPr marL="548640" indent="-274320">
              <a:lnSpc>
                <a:spcPct val="110000"/>
              </a:lnSpc>
              <a:buFont typeface="Wingdings" pitchFamily="2" charset="2"/>
              <a:buChar char="§"/>
              <a:defRPr sz="1600"/>
            </a:lvl2pPr>
            <a:lvl3pPr marL="822960" indent="-274320">
              <a:lnSpc>
                <a:spcPct val="110000"/>
              </a:lnSpc>
              <a:buFont typeface="Wingdings" pitchFamily="2" charset="2"/>
              <a:buChar char="§"/>
              <a:defRPr sz="1600"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D1AFE40-B952-6E48-9155-5925F3446160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62475" y="3124200"/>
            <a:ext cx="3057525" cy="2819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4320" indent="-274320">
              <a:lnSpc>
                <a:spcPct val="110000"/>
              </a:lnSpc>
              <a:buFont typeface="Wingdings" pitchFamily="2" charset="2"/>
              <a:buChar char="§"/>
              <a:defRPr sz="1600"/>
            </a:lvl1pPr>
            <a:lvl2pPr marL="548640" indent="-274320">
              <a:lnSpc>
                <a:spcPct val="110000"/>
              </a:lnSpc>
              <a:buFont typeface="Wingdings" pitchFamily="2" charset="2"/>
              <a:buChar char="§"/>
              <a:defRPr sz="1600"/>
            </a:lvl2pPr>
            <a:lvl3pPr marL="822960" indent="-274320">
              <a:lnSpc>
                <a:spcPct val="110000"/>
              </a:lnSpc>
              <a:buFont typeface="Wingdings" pitchFamily="2" charset="2"/>
              <a:buChar char="§"/>
              <a:defRPr sz="1600"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D689B07-6085-8B4B-8FBB-D97A8C184F81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362950" y="3124200"/>
            <a:ext cx="3057525" cy="2819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4320" indent="-274320">
              <a:lnSpc>
                <a:spcPct val="110000"/>
              </a:lnSpc>
              <a:buFont typeface="Wingdings" pitchFamily="2" charset="2"/>
              <a:buChar char="§"/>
              <a:defRPr sz="1600"/>
            </a:lvl1pPr>
            <a:lvl2pPr marL="548640" indent="-274320">
              <a:lnSpc>
                <a:spcPct val="110000"/>
              </a:lnSpc>
              <a:buFont typeface="Wingdings" pitchFamily="2" charset="2"/>
              <a:buChar char="§"/>
              <a:defRPr sz="1600"/>
            </a:lvl2pPr>
            <a:lvl3pPr marL="822960" indent="-274320">
              <a:lnSpc>
                <a:spcPct val="110000"/>
              </a:lnSpc>
              <a:buFont typeface="Wingdings" pitchFamily="2" charset="2"/>
              <a:buChar char="§"/>
              <a:defRPr sz="1600"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40927669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4 Columns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A09D0B1-7D5D-BF42-B87F-24C82AF0B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65125"/>
            <a:ext cx="10668000" cy="7016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3200" b="0" i="0" kern="12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defRPr>
            </a:lvl1pPr>
          </a:lstStyle>
          <a:p>
            <a:r>
              <a:rPr lang="en-US" dirty="0"/>
              <a:t>Insert header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4060917-1A69-9644-AFDD-49F9BD11AD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2667000"/>
            <a:ext cx="2283452" cy="381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0000"/>
              </a:lnSpc>
              <a:defRPr sz="1800" b="1" i="0" spc="100" baseline="0">
                <a:solidFill>
                  <a:schemeClr val="accent2"/>
                </a:solidFill>
                <a:latin typeface="Roboto Condensed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A50E01-CB77-284D-8DCC-F88A6EB85904}"/>
              </a:ext>
            </a:extLst>
          </p:cNvPr>
          <p:cNvCxnSpPr>
            <a:cxnSpLocks/>
          </p:cNvCxnSpPr>
          <p:nvPr userDrawn="1"/>
        </p:nvCxnSpPr>
        <p:spPr>
          <a:xfrm>
            <a:off x="762000" y="2171700"/>
            <a:ext cx="10668000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C665106-4466-3C4B-A8D5-C5307BFFA5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3920" y="2667000"/>
            <a:ext cx="2283452" cy="381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0000"/>
              </a:lnSpc>
              <a:defRPr sz="1800" b="1" i="0" spc="100" baseline="0">
                <a:solidFill>
                  <a:schemeClr val="accent2"/>
                </a:solidFill>
                <a:latin typeface="Roboto Condensed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2A44763C-0D7D-9143-B9B7-37DB8C344A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22633" y="2667000"/>
            <a:ext cx="2283452" cy="381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0000"/>
              </a:lnSpc>
              <a:defRPr sz="1800" b="1" i="0" spc="100" baseline="0">
                <a:solidFill>
                  <a:schemeClr val="accent2"/>
                </a:solidFill>
                <a:latin typeface="Roboto Condensed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7AD8852-E827-124C-9F13-5BEF5257C3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57920" y="2667000"/>
            <a:ext cx="2283452" cy="381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0000"/>
              </a:lnSpc>
              <a:defRPr sz="1800" b="1" i="0" spc="100" baseline="0">
                <a:solidFill>
                  <a:schemeClr val="accent2"/>
                </a:solidFill>
                <a:latin typeface="Roboto Condensed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771118-0D36-7A40-ABC4-62145C35A5AE}"/>
              </a:ext>
            </a:extLst>
          </p:cNvPr>
          <p:cNvSpPr/>
          <p:nvPr userDrawn="1"/>
        </p:nvSpPr>
        <p:spPr>
          <a:xfrm>
            <a:off x="762000" y="2057400"/>
            <a:ext cx="228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>
              <a:solidFill>
                <a:schemeClr val="accent5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2DF360-9824-0643-B7E5-870B365BD7BC}"/>
              </a:ext>
            </a:extLst>
          </p:cNvPr>
          <p:cNvSpPr/>
          <p:nvPr userDrawn="1"/>
        </p:nvSpPr>
        <p:spPr>
          <a:xfrm>
            <a:off x="3398668" y="2057400"/>
            <a:ext cx="228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DEF927-460F-984C-B7D7-50B951632850}"/>
              </a:ext>
            </a:extLst>
          </p:cNvPr>
          <p:cNvSpPr/>
          <p:nvPr userDrawn="1"/>
        </p:nvSpPr>
        <p:spPr>
          <a:xfrm>
            <a:off x="6106357" y="2057400"/>
            <a:ext cx="228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A622B4-C315-BE4D-86CD-122075906E6E}"/>
              </a:ext>
            </a:extLst>
          </p:cNvPr>
          <p:cNvSpPr/>
          <p:nvPr userDrawn="1"/>
        </p:nvSpPr>
        <p:spPr>
          <a:xfrm>
            <a:off x="8725269" y="2057400"/>
            <a:ext cx="228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>
              <a:solidFill>
                <a:schemeClr val="accent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B5DF6-6E0C-6C44-B7B1-D4444FE9ECAD}"/>
              </a:ext>
            </a:extLst>
          </p:cNvPr>
          <p:cNvSpPr txBox="1"/>
          <p:nvPr userDrawn="1"/>
        </p:nvSpPr>
        <p:spPr>
          <a:xfrm>
            <a:off x="762000" y="1412557"/>
            <a:ext cx="762000" cy="5074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3200" b="0" i="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01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CFFE2C-2048-CA4F-B927-2499980A4C37}"/>
              </a:ext>
            </a:extLst>
          </p:cNvPr>
          <p:cNvSpPr txBox="1"/>
          <p:nvPr userDrawn="1"/>
        </p:nvSpPr>
        <p:spPr>
          <a:xfrm>
            <a:off x="6092301" y="1412557"/>
            <a:ext cx="762000" cy="5074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3200" b="0" i="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03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F28577-F86F-8749-86DA-469598A90F58}"/>
              </a:ext>
            </a:extLst>
          </p:cNvPr>
          <p:cNvSpPr txBox="1"/>
          <p:nvPr userDrawn="1"/>
        </p:nvSpPr>
        <p:spPr>
          <a:xfrm>
            <a:off x="8711214" y="1412557"/>
            <a:ext cx="762000" cy="5074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3200" b="0" i="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04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DC5647-6545-FF4F-A112-7C35A78C2FF8}"/>
              </a:ext>
            </a:extLst>
          </p:cNvPr>
          <p:cNvSpPr txBox="1"/>
          <p:nvPr userDrawn="1"/>
        </p:nvSpPr>
        <p:spPr>
          <a:xfrm>
            <a:off x="3384612" y="1412557"/>
            <a:ext cx="762000" cy="5074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3200" b="0" i="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02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9922D9D-F46E-5D43-B3C4-FB40C63CAA5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8778239" y="3200400"/>
            <a:ext cx="2263133" cy="25907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4320" indent="-274320">
              <a:lnSpc>
                <a:spcPct val="110000"/>
              </a:lnSpc>
              <a:buFont typeface="Wingdings" pitchFamily="2" charset="2"/>
              <a:buChar char="§"/>
              <a:defRPr sz="1400"/>
            </a:lvl1pPr>
            <a:lvl2pPr marL="548640" indent="-274320">
              <a:lnSpc>
                <a:spcPct val="110000"/>
              </a:lnSpc>
              <a:buFont typeface="Wingdings" pitchFamily="2" charset="2"/>
              <a:buChar char="§"/>
              <a:defRPr/>
            </a:lvl2pPr>
            <a:lvl3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8F93E6E-9D66-E646-ACF6-3535A2CD17AC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6106477" y="3200400"/>
            <a:ext cx="2263133" cy="25907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4320" indent="-274320">
              <a:lnSpc>
                <a:spcPct val="110000"/>
              </a:lnSpc>
              <a:buFont typeface="Wingdings" pitchFamily="2" charset="2"/>
              <a:buChar char="§"/>
              <a:defRPr sz="1400"/>
            </a:lvl1pPr>
            <a:lvl2pPr marL="548640" indent="-274320">
              <a:lnSpc>
                <a:spcPct val="110000"/>
              </a:lnSpc>
              <a:buFont typeface="Wingdings" pitchFamily="2" charset="2"/>
              <a:buChar char="§"/>
              <a:defRPr/>
            </a:lvl2pPr>
            <a:lvl3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B6F99E0-68B2-7B44-B50F-F3ABA013EC4B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3434714" y="3200400"/>
            <a:ext cx="2263133" cy="25907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4320" indent="-274320">
              <a:lnSpc>
                <a:spcPct val="110000"/>
              </a:lnSpc>
              <a:buFont typeface="Wingdings" pitchFamily="2" charset="2"/>
              <a:buChar char="§"/>
              <a:defRPr sz="1400"/>
            </a:lvl1pPr>
            <a:lvl2pPr marL="548640" indent="-274320">
              <a:lnSpc>
                <a:spcPct val="110000"/>
              </a:lnSpc>
              <a:buFont typeface="Wingdings" pitchFamily="2" charset="2"/>
              <a:buChar char="§"/>
              <a:defRPr/>
            </a:lvl2pPr>
            <a:lvl3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9C80FAF6-9D73-B24A-BF1C-A9A0ED3C32DA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762951" y="3200400"/>
            <a:ext cx="2282501" cy="25907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4320" indent="-274320">
              <a:lnSpc>
                <a:spcPct val="110000"/>
              </a:lnSpc>
              <a:buFont typeface="Wingdings" pitchFamily="2" charset="2"/>
              <a:buChar char="§"/>
              <a:defRPr sz="1400"/>
            </a:lvl1pPr>
            <a:lvl2pPr marL="548640" indent="-274320">
              <a:lnSpc>
                <a:spcPct val="110000"/>
              </a:lnSpc>
              <a:buFont typeface="Wingdings" pitchFamily="2" charset="2"/>
              <a:buChar char="§"/>
              <a:defRPr/>
            </a:lvl2pPr>
            <a:lvl3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37285427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A09D0B1-7D5D-BF42-B87F-24C82AF0B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65125"/>
            <a:ext cx="10668000" cy="7016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3200" b="0" i="0" kern="12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defRPr>
            </a:lvl1pPr>
          </a:lstStyle>
          <a:p>
            <a:r>
              <a:rPr lang="en-US" dirty="0"/>
              <a:t>Insert header here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55B9FE4-4CDD-8B48-802F-D7F9466EB5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15240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0000"/>
              </a:lnSpc>
              <a:defRPr sz="1800" b="1" i="0" spc="100" baseline="0">
                <a:solidFill>
                  <a:schemeClr val="accent1"/>
                </a:solidFill>
                <a:latin typeface="Roboto Condensed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7BDB96F-C141-0A45-854F-FD356AD313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4036381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0000"/>
              </a:lnSpc>
              <a:defRPr sz="1800" b="1" i="0" spc="100" baseline="0">
                <a:solidFill>
                  <a:schemeClr val="accent4"/>
                </a:solidFill>
                <a:latin typeface="Roboto Condensed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CONTENT 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984C05-4EE6-423F-AE42-749174E0CBCA}"/>
              </a:ext>
            </a:extLst>
          </p:cNvPr>
          <p:cNvGrpSpPr/>
          <p:nvPr userDrawn="1"/>
        </p:nvGrpSpPr>
        <p:grpSpPr>
          <a:xfrm>
            <a:off x="0" y="1524000"/>
            <a:ext cx="533400" cy="3036903"/>
            <a:chOff x="0" y="1524000"/>
            <a:chExt cx="533400" cy="303690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1EE557-9B03-2F40-B5FA-F1701833703D}"/>
                </a:ext>
              </a:extLst>
            </p:cNvPr>
            <p:cNvSpPr/>
            <p:nvPr userDrawn="1"/>
          </p:nvSpPr>
          <p:spPr>
            <a:xfrm>
              <a:off x="0" y="1524000"/>
              <a:ext cx="381000" cy="38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DB0CE5B-275C-2D46-A6BA-E60F64A6AB63}"/>
                </a:ext>
              </a:extLst>
            </p:cNvPr>
            <p:cNvSpPr/>
            <p:nvPr userDrawn="1"/>
          </p:nvSpPr>
          <p:spPr>
            <a:xfrm>
              <a:off x="381000" y="1905000"/>
              <a:ext cx="152400" cy="15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32E77F-B342-524D-87FF-978D7936BA67}"/>
                </a:ext>
              </a:extLst>
            </p:cNvPr>
            <p:cNvSpPr/>
            <p:nvPr userDrawn="1"/>
          </p:nvSpPr>
          <p:spPr>
            <a:xfrm>
              <a:off x="0" y="4027503"/>
              <a:ext cx="381000" cy="381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ECA8D3-7842-9645-96EF-5416F9573C64}"/>
                </a:ext>
              </a:extLst>
            </p:cNvPr>
            <p:cNvSpPr/>
            <p:nvPr userDrawn="1"/>
          </p:nvSpPr>
          <p:spPr>
            <a:xfrm>
              <a:off x="381000" y="4408503"/>
              <a:ext cx="152400" cy="15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A92BA0E-F475-794A-94D7-BA41B7019D09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762000" y="2055181"/>
            <a:ext cx="10668000" cy="152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4320" indent="-274320">
              <a:lnSpc>
                <a:spcPct val="110000"/>
              </a:lnSpc>
              <a:buFont typeface="Wingdings" pitchFamily="2" charset="2"/>
              <a:buChar char="§"/>
              <a:defRPr sz="1600"/>
            </a:lvl1pPr>
            <a:lvl2pPr marL="548640" indent="-274320">
              <a:lnSpc>
                <a:spcPct val="110000"/>
              </a:lnSpc>
              <a:buFont typeface="Wingdings" pitchFamily="2" charset="2"/>
              <a:buChar char="§"/>
              <a:defRPr sz="1600"/>
            </a:lvl2pPr>
            <a:lvl3pPr marL="822960" indent="-274320">
              <a:lnSpc>
                <a:spcPct val="110000"/>
              </a:lnSpc>
              <a:buFont typeface="Wingdings" pitchFamily="2" charset="2"/>
              <a:buChar char="§"/>
              <a:defRPr sz="1600"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39CB733-634D-6A4F-96DF-5CB5B03DEB6E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762000" y="4572000"/>
            <a:ext cx="10668000" cy="152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4320" indent="-274320">
              <a:lnSpc>
                <a:spcPct val="110000"/>
              </a:lnSpc>
              <a:buFont typeface="Wingdings" pitchFamily="2" charset="2"/>
              <a:buChar char="§"/>
              <a:defRPr sz="1600"/>
            </a:lvl1pPr>
            <a:lvl2pPr marL="548640" indent="-274320">
              <a:lnSpc>
                <a:spcPct val="110000"/>
              </a:lnSpc>
              <a:buFont typeface="Wingdings" pitchFamily="2" charset="2"/>
              <a:buChar char="§"/>
              <a:defRPr sz="1600"/>
            </a:lvl2pPr>
            <a:lvl3pPr marL="822960" indent="-274320">
              <a:lnSpc>
                <a:spcPct val="110000"/>
              </a:lnSpc>
              <a:buFont typeface="Wingdings" pitchFamily="2" charset="2"/>
              <a:buChar char="§"/>
              <a:defRPr sz="1600"/>
            </a:lvl3pPr>
            <a:lvl4pPr marL="822960" indent="-274320">
              <a:lnSpc>
                <a:spcPct val="110000"/>
              </a:lnSpc>
              <a:buFont typeface="Wingdings" pitchFamily="2" charset="2"/>
              <a:buChar char="§"/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12223306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87F3B-4FB5-B049-867B-EAE8FA26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5985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A23422D-9D18-4734-B5A4-FC772EAC6226}"/>
              </a:ext>
            </a:extLst>
          </p:cNvPr>
          <p:cNvSpPr/>
          <p:nvPr userDrawn="1"/>
        </p:nvSpPr>
        <p:spPr>
          <a:xfrm>
            <a:off x="-1" y="4000"/>
            <a:ext cx="686516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78D5CA-6CA2-4FF7-9CF8-B881DDE6CEDC}"/>
              </a:ext>
            </a:extLst>
          </p:cNvPr>
          <p:cNvGrpSpPr/>
          <p:nvPr userDrawn="1"/>
        </p:nvGrpSpPr>
        <p:grpSpPr>
          <a:xfrm>
            <a:off x="0" y="0"/>
            <a:ext cx="1524000" cy="1524000"/>
            <a:chOff x="0" y="0"/>
            <a:chExt cx="1524000" cy="1524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FD05C0-ECC1-41B3-AB2F-3283E63E1D87}"/>
                </a:ext>
              </a:extLst>
            </p:cNvPr>
            <p:cNvSpPr/>
            <p:nvPr userDrawn="1"/>
          </p:nvSpPr>
          <p:spPr>
            <a:xfrm flipH="1">
              <a:off x="0" y="0"/>
              <a:ext cx="1524000" cy="152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8FC0599-696D-486D-9AD6-44F20C87BD48}"/>
                </a:ext>
              </a:extLst>
            </p:cNvPr>
            <p:cNvSpPr/>
            <p:nvPr userDrawn="1"/>
          </p:nvSpPr>
          <p:spPr>
            <a:xfrm flipH="1">
              <a:off x="761999" y="762000"/>
              <a:ext cx="762000" cy="76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 dirty="0"/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C4A1AEBD-519D-4DA9-9F30-586852FE78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92862" y="2608684"/>
            <a:ext cx="5641441" cy="2987430"/>
          </a:xfrm>
          <a:prstGeom prst="rect">
            <a:avLst/>
          </a:prstGeom>
        </p:spPr>
      </p:pic>
      <p:sp>
        <p:nvSpPr>
          <p:cNvPr id="69" name="Rectangle 13">
            <a:extLst>
              <a:ext uri="{FF2B5EF4-FFF2-40B4-BE49-F238E27FC236}">
                <a16:creationId xmlns:a16="http://schemas.microsoft.com/office/drawing/2014/main" id="{8663F752-7DC4-4556-A453-E3DFD5C333B5}"/>
              </a:ext>
            </a:extLst>
          </p:cNvPr>
          <p:cNvSpPr/>
          <p:nvPr userDrawn="1"/>
        </p:nvSpPr>
        <p:spPr>
          <a:xfrm rot="16200000" flipH="1">
            <a:off x="773930" y="766763"/>
            <a:ext cx="6089904" cy="6092566"/>
          </a:xfrm>
          <a:custGeom>
            <a:avLst/>
            <a:gdLst>
              <a:gd name="connsiteX0" fmla="*/ 0 w 6096001"/>
              <a:gd name="connsiteY0" fmla="*/ 0 h 5715000"/>
              <a:gd name="connsiteX1" fmla="*/ 6096001 w 6096001"/>
              <a:gd name="connsiteY1" fmla="*/ 0 h 5715000"/>
              <a:gd name="connsiteX2" fmla="*/ 6096001 w 6096001"/>
              <a:gd name="connsiteY2" fmla="*/ 5715000 h 5715000"/>
              <a:gd name="connsiteX3" fmla="*/ 0 w 6096001"/>
              <a:gd name="connsiteY3" fmla="*/ 5715000 h 5715000"/>
              <a:gd name="connsiteX4" fmla="*/ 0 w 6096001"/>
              <a:gd name="connsiteY4" fmla="*/ 0 h 5715000"/>
              <a:gd name="connsiteX0" fmla="*/ 6096001 w 6187441"/>
              <a:gd name="connsiteY0" fmla="*/ 5715000 h 5806440"/>
              <a:gd name="connsiteX1" fmla="*/ 0 w 6187441"/>
              <a:gd name="connsiteY1" fmla="*/ 5715000 h 5806440"/>
              <a:gd name="connsiteX2" fmla="*/ 0 w 6187441"/>
              <a:gd name="connsiteY2" fmla="*/ 0 h 5806440"/>
              <a:gd name="connsiteX3" fmla="*/ 6096001 w 6187441"/>
              <a:gd name="connsiteY3" fmla="*/ 0 h 5806440"/>
              <a:gd name="connsiteX4" fmla="*/ 6187441 w 6187441"/>
              <a:gd name="connsiteY4" fmla="*/ 5806440 h 5806440"/>
              <a:gd name="connsiteX0" fmla="*/ 6096001 w 6096001"/>
              <a:gd name="connsiteY0" fmla="*/ 5715000 h 5715000"/>
              <a:gd name="connsiteX1" fmla="*/ 0 w 6096001"/>
              <a:gd name="connsiteY1" fmla="*/ 5715000 h 5715000"/>
              <a:gd name="connsiteX2" fmla="*/ 0 w 6096001"/>
              <a:gd name="connsiteY2" fmla="*/ 0 h 5715000"/>
              <a:gd name="connsiteX3" fmla="*/ 6096001 w 6096001"/>
              <a:gd name="connsiteY3" fmla="*/ 0 h 5715000"/>
              <a:gd name="connsiteX0" fmla="*/ 0 w 6096001"/>
              <a:gd name="connsiteY0" fmla="*/ 5715000 h 5715000"/>
              <a:gd name="connsiteX1" fmla="*/ 0 w 6096001"/>
              <a:gd name="connsiteY1" fmla="*/ 0 h 5715000"/>
              <a:gd name="connsiteX2" fmla="*/ 6096001 w 6096001"/>
              <a:gd name="connsiteY2" fmla="*/ 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1" h="5715000">
                <a:moveTo>
                  <a:pt x="0" y="5715000"/>
                </a:moveTo>
                <a:lnTo>
                  <a:pt x="0" y="0"/>
                </a:lnTo>
                <a:lnTo>
                  <a:pt x="6096001" y="0"/>
                </a:lnTo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C79766-DA4A-9345-9228-D9C4D1B75688}"/>
              </a:ext>
            </a:extLst>
          </p:cNvPr>
          <p:cNvSpPr txBox="1"/>
          <p:nvPr userDrawn="1"/>
        </p:nvSpPr>
        <p:spPr>
          <a:xfrm>
            <a:off x="1676400" y="939225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latin typeface="Roboto Medium" panose="02000000000000000000" pitchFamily="2" charset="0"/>
                <a:ea typeface="Roboto Medium" panose="02000000000000000000" pitchFamily="2" charset="0"/>
              </a:rPr>
              <a:t>About Axway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95804-5782-924B-80CE-0391EDE6BF23}"/>
              </a:ext>
            </a:extLst>
          </p:cNvPr>
          <p:cNvSpPr txBox="1"/>
          <p:nvPr userDrawn="1"/>
        </p:nvSpPr>
        <p:spPr>
          <a:xfrm>
            <a:off x="7557052" y="1371600"/>
            <a:ext cx="3110948" cy="4237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accent2"/>
                </a:solidFill>
                <a:latin typeface="+mn-lt"/>
              </a:rPr>
              <a:t>Listed on Euronext (AXW.PA)</a:t>
            </a:r>
            <a:br>
              <a:rPr lang="en-US" sz="1600" dirty="0">
                <a:latin typeface="+mn-lt"/>
              </a:rPr>
            </a:br>
            <a:r>
              <a:rPr lang="en-US" sz="1600" b="0" dirty="0">
                <a:solidFill>
                  <a:schemeClr val="tx1"/>
                </a:solidFill>
                <a:latin typeface="+mn-lt"/>
              </a:rPr>
              <a:t>Registered in France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1600" b="1" dirty="0">
                <a:solidFill>
                  <a:schemeClr val="accent2"/>
                </a:solidFill>
                <a:latin typeface="+mn-lt"/>
                <a:ea typeface="Roboto Medium" panose="02000000000000000000" pitchFamily="2" charset="0"/>
              </a:rPr>
              <a:t>Phoenix, Arizona</a:t>
            </a:r>
            <a:br>
              <a:rPr lang="en-US" sz="1600" dirty="0">
                <a:latin typeface="+mn-lt"/>
              </a:rPr>
            </a:br>
            <a:r>
              <a:rPr lang="en-US" sz="1600" b="0" dirty="0">
                <a:solidFill>
                  <a:schemeClr val="tx1"/>
                </a:solidFill>
                <a:latin typeface="+mn-lt"/>
              </a:rPr>
              <a:t>Global headquarters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1600" b="1" dirty="0">
                <a:solidFill>
                  <a:schemeClr val="accent2"/>
                </a:solidFill>
                <a:latin typeface="+mn-lt"/>
                <a:ea typeface="Roboto Medium" panose="02000000000000000000" pitchFamily="2" charset="0"/>
              </a:rPr>
              <a:t>€297.2M</a:t>
            </a:r>
            <a:br>
              <a:rPr lang="en-US" sz="1600" dirty="0">
                <a:latin typeface="+mn-lt"/>
              </a:rPr>
            </a:br>
            <a:r>
              <a:rPr lang="en-US" sz="1600" b="0" dirty="0">
                <a:solidFill>
                  <a:schemeClr val="tx1"/>
                </a:solidFill>
                <a:latin typeface="+mn-lt"/>
              </a:rPr>
              <a:t>2020 revenue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1600" b="1" dirty="0">
                <a:solidFill>
                  <a:schemeClr val="accent2"/>
                </a:solidFill>
                <a:latin typeface="+mn-lt"/>
                <a:ea typeface="Roboto Medium" panose="02000000000000000000" pitchFamily="2" charset="0"/>
              </a:rPr>
              <a:t>1800+ employees</a:t>
            </a:r>
            <a:br>
              <a:rPr lang="en-US" sz="1600" b="1" dirty="0">
                <a:solidFill>
                  <a:schemeClr val="accent2"/>
                </a:solidFill>
                <a:latin typeface="+mn-lt"/>
              </a:rPr>
            </a:br>
            <a:r>
              <a:rPr lang="en-US" sz="1600" b="0" dirty="0">
                <a:solidFill>
                  <a:schemeClr val="tx1"/>
                </a:solidFill>
                <a:latin typeface="+mn-lt"/>
              </a:rPr>
              <a:t>17 countries worldwide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1600" b="1" dirty="0">
                <a:solidFill>
                  <a:schemeClr val="accent2"/>
                </a:solidFill>
                <a:latin typeface="+mn-lt"/>
                <a:ea typeface="Roboto Medium" panose="02000000000000000000" pitchFamily="2" charset="0"/>
              </a:rPr>
              <a:t>11,000 customers</a:t>
            </a:r>
            <a:br>
              <a:rPr lang="en-US" sz="1600" dirty="0">
                <a:latin typeface="+mn-lt"/>
              </a:rPr>
            </a:br>
            <a:r>
              <a:rPr lang="en-US" sz="1600" b="0" dirty="0">
                <a:solidFill>
                  <a:schemeClr val="tx1"/>
                </a:solidFill>
                <a:latin typeface="+mn-lt"/>
              </a:rPr>
              <a:t>100 countries worldwide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1600" b="1" dirty="0">
                <a:solidFill>
                  <a:schemeClr val="accent2"/>
                </a:solidFill>
                <a:latin typeface="+mn-lt"/>
                <a:ea typeface="Roboto Medium" panose="02000000000000000000" pitchFamily="2" charset="0"/>
              </a:rPr>
              <a:t>Key industries</a:t>
            </a:r>
            <a:br>
              <a:rPr lang="en-US" sz="1600" dirty="0">
                <a:latin typeface="+mn-lt"/>
              </a:rPr>
            </a:br>
            <a:r>
              <a:rPr lang="en-US" sz="1600" b="0" dirty="0">
                <a:solidFill>
                  <a:schemeClr val="tx1"/>
                </a:solidFill>
                <a:latin typeface="+mn-lt"/>
              </a:rPr>
              <a:t>Financial services, healthcare, supply chain, public sector</a:t>
            </a:r>
          </a:p>
        </p:txBody>
      </p:sp>
    </p:spTree>
    <p:extLst>
      <p:ext uri="{BB962C8B-B14F-4D97-AF65-F5344CB8AC3E}">
        <p14:creationId xmlns:p14="http://schemas.microsoft.com/office/powerpoint/2010/main" val="22367777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_Partn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E080616-AAB5-4F53-973C-59E0EB220642}"/>
              </a:ext>
            </a:extLst>
          </p:cNvPr>
          <p:cNvSpPr>
            <a:spLocks/>
          </p:cNvSpPr>
          <p:nvPr userDrawn="1"/>
        </p:nvSpPr>
        <p:spPr>
          <a:xfrm>
            <a:off x="6872514" y="3810000"/>
            <a:ext cx="762000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29C1E4-F12A-44F2-AAD8-95EA4FDD1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72514" y="2146"/>
            <a:ext cx="5325534" cy="6858000"/>
          </a:xfrm>
          <a:custGeom>
            <a:avLst/>
            <a:gdLst>
              <a:gd name="connsiteX0" fmla="*/ 0 w 5325534"/>
              <a:gd name="connsiteY0" fmla="*/ 0 h 6858000"/>
              <a:gd name="connsiteX1" fmla="*/ 5325534 w 5325534"/>
              <a:gd name="connsiteY1" fmla="*/ 0 h 6858000"/>
              <a:gd name="connsiteX2" fmla="*/ 5325534 w 5325534"/>
              <a:gd name="connsiteY2" fmla="*/ 6858000 h 6858000"/>
              <a:gd name="connsiteX3" fmla="*/ 4572000 w 5325534"/>
              <a:gd name="connsiteY3" fmla="*/ 6858000 h 6858000"/>
              <a:gd name="connsiteX4" fmla="*/ 4572000 w 5325534"/>
              <a:gd name="connsiteY4" fmla="*/ 4572000 h 6858000"/>
              <a:gd name="connsiteX5" fmla="*/ 762000 w 5325534"/>
              <a:gd name="connsiteY5" fmla="*/ 4572000 h 6858000"/>
              <a:gd name="connsiteX6" fmla="*/ 762000 w 5325534"/>
              <a:gd name="connsiteY6" fmla="*/ 3810000 h 6858000"/>
              <a:gd name="connsiteX7" fmla="*/ 0 w 5325534"/>
              <a:gd name="connsiteY7" fmla="*/ 3810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25534" h="6858000">
                <a:moveTo>
                  <a:pt x="0" y="0"/>
                </a:moveTo>
                <a:lnTo>
                  <a:pt x="5325534" y="0"/>
                </a:lnTo>
                <a:lnTo>
                  <a:pt x="5325534" y="6858000"/>
                </a:lnTo>
                <a:lnTo>
                  <a:pt x="4572000" y="6858000"/>
                </a:lnTo>
                <a:lnTo>
                  <a:pt x="4572000" y="4572000"/>
                </a:lnTo>
                <a:lnTo>
                  <a:pt x="762000" y="4572000"/>
                </a:lnTo>
                <a:lnTo>
                  <a:pt x="762000" y="3810000"/>
                </a:lnTo>
                <a:lnTo>
                  <a:pt x="0" y="3810000"/>
                </a:lnTo>
                <a:close/>
              </a:path>
            </a:pathLst>
          </a:custGeom>
          <a:solidFill>
            <a:srgbClr val="7F8184"/>
          </a:solidFill>
        </p:spPr>
        <p:txBody>
          <a:bodyPr wrap="square" anchor="ctr">
            <a:noAutofit/>
          </a:bodyPr>
          <a:lstStyle>
            <a:lvl1pPr algn="ctr">
              <a:lnSpc>
                <a:spcPct val="11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63AEC3F5-A9E0-466D-B65C-20A5D3428EFA}"/>
              </a:ext>
            </a:extLst>
          </p:cNvPr>
          <p:cNvSpPr txBox="1">
            <a:spLocks/>
          </p:cNvSpPr>
          <p:nvPr userDrawn="1"/>
        </p:nvSpPr>
        <p:spPr>
          <a:xfrm>
            <a:off x="6948714" y="3924300"/>
            <a:ext cx="609600" cy="533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GB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“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009CC2-53B8-4E80-8531-52BCDE6CA3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1447800"/>
            <a:ext cx="5334000" cy="147732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110000"/>
              </a:lnSpc>
              <a:defRPr sz="240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/>
              <a:t>Insert Text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5517206C-AA0F-409A-97B8-84D3E4E825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3429000"/>
            <a:ext cx="5334000" cy="2865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0000"/>
              </a:lnSpc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BDEE8BB-010D-4030-A8D8-FB683A8F05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0" y="4724400"/>
            <a:ext cx="4415575" cy="12992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quotes here with Name and Title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9AB112B-7723-2F4D-AC77-939E9DEB109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48776" y="296580"/>
            <a:ext cx="990600" cy="9731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96952E-691B-204D-BC1A-892A1ED6DCCB}"/>
              </a:ext>
            </a:extLst>
          </p:cNvPr>
          <p:cNvSpPr/>
          <p:nvPr userDrawn="1"/>
        </p:nvSpPr>
        <p:spPr>
          <a:xfrm>
            <a:off x="10591800" y="6400800"/>
            <a:ext cx="838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463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_Partner_Ampl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29C1E4-F12A-44F2-AAD8-95EA4FDD1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72514" y="0"/>
            <a:ext cx="5325534" cy="6858000"/>
          </a:xfrm>
          <a:custGeom>
            <a:avLst/>
            <a:gdLst>
              <a:gd name="connsiteX0" fmla="*/ 0 w 5325534"/>
              <a:gd name="connsiteY0" fmla="*/ 0 h 6858000"/>
              <a:gd name="connsiteX1" fmla="*/ 5325534 w 5325534"/>
              <a:gd name="connsiteY1" fmla="*/ 0 h 6858000"/>
              <a:gd name="connsiteX2" fmla="*/ 5325534 w 5325534"/>
              <a:gd name="connsiteY2" fmla="*/ 6858000 h 6858000"/>
              <a:gd name="connsiteX3" fmla="*/ 4572000 w 5325534"/>
              <a:gd name="connsiteY3" fmla="*/ 6858000 h 6858000"/>
              <a:gd name="connsiteX4" fmla="*/ 4572000 w 5325534"/>
              <a:gd name="connsiteY4" fmla="*/ 4572000 h 6858000"/>
              <a:gd name="connsiteX5" fmla="*/ 762000 w 5325534"/>
              <a:gd name="connsiteY5" fmla="*/ 4572000 h 6858000"/>
              <a:gd name="connsiteX6" fmla="*/ 762000 w 5325534"/>
              <a:gd name="connsiteY6" fmla="*/ 3810000 h 6858000"/>
              <a:gd name="connsiteX7" fmla="*/ 0 w 5325534"/>
              <a:gd name="connsiteY7" fmla="*/ 3810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25534" h="6858000">
                <a:moveTo>
                  <a:pt x="0" y="0"/>
                </a:moveTo>
                <a:lnTo>
                  <a:pt x="5325534" y="0"/>
                </a:lnTo>
                <a:lnTo>
                  <a:pt x="5325534" y="6858000"/>
                </a:lnTo>
                <a:lnTo>
                  <a:pt x="4572000" y="6858000"/>
                </a:lnTo>
                <a:lnTo>
                  <a:pt x="4572000" y="4572000"/>
                </a:lnTo>
                <a:lnTo>
                  <a:pt x="762000" y="4572000"/>
                </a:lnTo>
                <a:lnTo>
                  <a:pt x="762000" y="3810000"/>
                </a:lnTo>
                <a:lnTo>
                  <a:pt x="0" y="3810000"/>
                </a:lnTo>
                <a:close/>
              </a:path>
            </a:pathLst>
          </a:custGeom>
          <a:solidFill>
            <a:srgbClr val="7F8184"/>
          </a:solidFill>
        </p:spPr>
        <p:txBody>
          <a:bodyPr wrap="square" anchor="ctr">
            <a:noAutofit/>
          </a:bodyPr>
          <a:lstStyle>
            <a:lvl1pPr algn="ctr">
              <a:lnSpc>
                <a:spcPct val="11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009CC2-53B8-4E80-8531-52BCDE6CA3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1447800"/>
            <a:ext cx="5334000" cy="147732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110000"/>
              </a:lnSpc>
              <a:defRPr sz="240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/>
              <a:t>Insert Text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5517206C-AA0F-409A-97B8-84D3E4E825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3429000"/>
            <a:ext cx="5334000" cy="2865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0000"/>
              </a:lnSpc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BDEE8BB-010D-4030-A8D8-FB683A8F05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0" y="4724400"/>
            <a:ext cx="4415575" cy="12992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quotes here with Name and Title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9AB112B-7723-2F4D-AC77-939E9DEB109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48776" y="296580"/>
            <a:ext cx="990600" cy="9731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96952E-691B-204D-BC1A-892A1ED6DCCB}"/>
              </a:ext>
            </a:extLst>
          </p:cNvPr>
          <p:cNvSpPr/>
          <p:nvPr userDrawn="1"/>
        </p:nvSpPr>
        <p:spPr>
          <a:xfrm>
            <a:off x="10591800" y="6400800"/>
            <a:ext cx="838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4E3BE7-70B3-BC45-8CB0-83F970446B88}"/>
              </a:ext>
            </a:extLst>
          </p:cNvPr>
          <p:cNvGrpSpPr/>
          <p:nvPr userDrawn="1"/>
        </p:nvGrpSpPr>
        <p:grpSpPr>
          <a:xfrm>
            <a:off x="6872514" y="3810000"/>
            <a:ext cx="762000" cy="762000"/>
            <a:chOff x="10668000" y="6096000"/>
            <a:chExt cx="762000" cy="762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E8125E-1977-6546-B644-A710121BABF1}"/>
                </a:ext>
              </a:extLst>
            </p:cNvPr>
            <p:cNvSpPr/>
            <p:nvPr/>
          </p:nvSpPr>
          <p:spPr>
            <a:xfrm>
              <a:off x="10668000" y="6096000"/>
              <a:ext cx="762000" cy="762000"/>
            </a:xfrm>
            <a:prstGeom prst="rect">
              <a:avLst/>
            </a:prstGeom>
            <a:solidFill>
              <a:srgbClr val="B4B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65608319-87C8-244E-9F76-72105CE05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21060" y="6272139"/>
              <a:ext cx="457200" cy="409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256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E571C48-966D-4F73-9CA2-FBDE481332C1}"/>
              </a:ext>
            </a:extLst>
          </p:cNvPr>
          <p:cNvGrpSpPr/>
          <p:nvPr userDrawn="1"/>
        </p:nvGrpSpPr>
        <p:grpSpPr>
          <a:xfrm>
            <a:off x="-2" y="1532329"/>
            <a:ext cx="12192005" cy="3415282"/>
            <a:chOff x="-2" y="1532329"/>
            <a:chExt cx="12192005" cy="341528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EAFF1BD-CDD0-4C54-92EB-DCF972F6EACF}"/>
                </a:ext>
              </a:extLst>
            </p:cNvPr>
            <p:cNvSpPr/>
            <p:nvPr userDrawn="1"/>
          </p:nvSpPr>
          <p:spPr>
            <a:xfrm>
              <a:off x="0" y="1911804"/>
              <a:ext cx="8382000" cy="2656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42" name="Arrow: Bent 41">
              <a:extLst>
                <a:ext uri="{FF2B5EF4-FFF2-40B4-BE49-F238E27FC236}">
                  <a16:creationId xmlns:a16="http://schemas.microsoft.com/office/drawing/2014/main" id="{C444E99F-1586-458B-9861-E1031CE7D71F}"/>
                </a:ext>
              </a:extLst>
            </p:cNvPr>
            <p:cNvSpPr/>
            <p:nvPr userDrawn="1"/>
          </p:nvSpPr>
          <p:spPr>
            <a:xfrm rot="5400000">
              <a:off x="2863595" y="-1331268"/>
              <a:ext cx="3035808" cy="8763001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0"/>
              </a:avLst>
            </a:prstGeom>
            <a:ln w="6350">
              <a:solidFill>
                <a:schemeClr val="accent3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Arrow: Bent 42">
              <a:extLst>
                <a:ext uri="{FF2B5EF4-FFF2-40B4-BE49-F238E27FC236}">
                  <a16:creationId xmlns:a16="http://schemas.microsoft.com/office/drawing/2014/main" id="{C10C24A9-7E2B-4DDE-B0C2-FFCF9A1A720B}"/>
                </a:ext>
              </a:extLst>
            </p:cNvPr>
            <p:cNvSpPr/>
            <p:nvPr userDrawn="1"/>
          </p:nvSpPr>
          <p:spPr>
            <a:xfrm rot="16200000">
              <a:off x="10076438" y="2832046"/>
              <a:ext cx="802130" cy="342900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0"/>
              </a:avLst>
            </a:prstGeom>
            <a:ln w="6350">
              <a:solidFill>
                <a:schemeClr val="accent3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9E1436D-B9A1-4F62-8082-F48B8F1106F8}"/>
                </a:ext>
              </a:extLst>
            </p:cNvPr>
            <p:cNvGrpSpPr/>
            <p:nvPr userDrawn="1"/>
          </p:nvGrpSpPr>
          <p:grpSpPr>
            <a:xfrm>
              <a:off x="9144000" y="1911803"/>
              <a:ext cx="2667000" cy="2670048"/>
              <a:chOff x="9144000" y="1932685"/>
              <a:chExt cx="2667000" cy="2670048"/>
            </a:xfrm>
            <a:solidFill>
              <a:schemeClr val="accent2"/>
            </a:solidFill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D424952-3920-4859-AD2F-DA9950CAAD2C}"/>
                  </a:ext>
                </a:extLst>
              </p:cNvPr>
              <p:cNvSpPr/>
              <p:nvPr userDrawn="1"/>
            </p:nvSpPr>
            <p:spPr>
              <a:xfrm>
                <a:off x="9144000" y="2695556"/>
                <a:ext cx="381000" cy="3814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9AAF7C4-787E-4D13-8BCB-06D67FD22A91}"/>
                  </a:ext>
                </a:extLst>
              </p:cNvPr>
              <p:cNvSpPr/>
              <p:nvPr userDrawn="1"/>
            </p:nvSpPr>
            <p:spPr>
              <a:xfrm>
                <a:off x="9906000" y="2695556"/>
                <a:ext cx="381000" cy="3814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1C778CD-43D8-40B7-A10F-4FCC3621F31D}"/>
                  </a:ext>
                </a:extLst>
              </p:cNvPr>
              <p:cNvSpPr/>
              <p:nvPr userDrawn="1"/>
            </p:nvSpPr>
            <p:spPr>
              <a:xfrm>
                <a:off x="10668000" y="2695556"/>
                <a:ext cx="381000" cy="3814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EA605F1-DB4E-434C-AF7A-FA5ECF528253}"/>
                  </a:ext>
                </a:extLst>
              </p:cNvPr>
              <p:cNvSpPr/>
              <p:nvPr userDrawn="1"/>
            </p:nvSpPr>
            <p:spPr>
              <a:xfrm>
                <a:off x="11430000" y="2695556"/>
                <a:ext cx="381000" cy="3814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4F4ACAA-CF3B-49D4-B4FE-0B320A63D4B0}"/>
                  </a:ext>
                </a:extLst>
              </p:cNvPr>
              <p:cNvSpPr/>
              <p:nvPr/>
            </p:nvSpPr>
            <p:spPr>
              <a:xfrm>
                <a:off x="9144000" y="3458427"/>
                <a:ext cx="381000" cy="3814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1B15D3A-D5E1-4EFF-84C6-D1957F46C86A}"/>
                  </a:ext>
                </a:extLst>
              </p:cNvPr>
              <p:cNvSpPr/>
              <p:nvPr/>
            </p:nvSpPr>
            <p:spPr>
              <a:xfrm>
                <a:off x="9906000" y="3458427"/>
                <a:ext cx="381000" cy="3814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470D582-F2AF-4E2C-B703-E19DD57AFC60}"/>
                  </a:ext>
                </a:extLst>
              </p:cNvPr>
              <p:cNvSpPr/>
              <p:nvPr/>
            </p:nvSpPr>
            <p:spPr>
              <a:xfrm>
                <a:off x="10668000" y="3458427"/>
                <a:ext cx="381000" cy="3814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37DF192-AF2B-4948-B76E-EA20D1B879CF}"/>
                  </a:ext>
                </a:extLst>
              </p:cNvPr>
              <p:cNvSpPr/>
              <p:nvPr/>
            </p:nvSpPr>
            <p:spPr>
              <a:xfrm>
                <a:off x="11430000" y="3458427"/>
                <a:ext cx="381000" cy="3814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175AE72-7053-4CAE-B3DB-B58DC370A807}"/>
                  </a:ext>
                </a:extLst>
              </p:cNvPr>
              <p:cNvSpPr/>
              <p:nvPr/>
            </p:nvSpPr>
            <p:spPr>
              <a:xfrm>
                <a:off x="9144000" y="4221298"/>
                <a:ext cx="381000" cy="3814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EBC43A3-C80C-4354-8148-ACA4FAC62C54}"/>
                  </a:ext>
                </a:extLst>
              </p:cNvPr>
              <p:cNvSpPr/>
              <p:nvPr/>
            </p:nvSpPr>
            <p:spPr>
              <a:xfrm>
                <a:off x="9906000" y="4221298"/>
                <a:ext cx="381000" cy="3814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51F0291-F56C-461D-8ED8-BCE90DC26AC6}"/>
                  </a:ext>
                </a:extLst>
              </p:cNvPr>
              <p:cNvSpPr/>
              <p:nvPr/>
            </p:nvSpPr>
            <p:spPr>
              <a:xfrm>
                <a:off x="10668000" y="4221298"/>
                <a:ext cx="381000" cy="3814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0A7E34A-93F1-4B3A-A492-4309E5EB8BBD}"/>
                  </a:ext>
                </a:extLst>
              </p:cNvPr>
              <p:cNvSpPr/>
              <p:nvPr/>
            </p:nvSpPr>
            <p:spPr>
              <a:xfrm>
                <a:off x="11430000" y="4221298"/>
                <a:ext cx="381000" cy="3814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FBFED42-47FA-4CF6-834A-8F91FCBE2D0B}"/>
                  </a:ext>
                </a:extLst>
              </p:cNvPr>
              <p:cNvSpPr/>
              <p:nvPr userDrawn="1"/>
            </p:nvSpPr>
            <p:spPr>
              <a:xfrm>
                <a:off x="9144000" y="1932685"/>
                <a:ext cx="381000" cy="3814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A924269-0268-4EAE-BD7B-C1237F1E72D5}"/>
                  </a:ext>
                </a:extLst>
              </p:cNvPr>
              <p:cNvSpPr/>
              <p:nvPr userDrawn="1"/>
            </p:nvSpPr>
            <p:spPr>
              <a:xfrm>
                <a:off x="9906000" y="1932685"/>
                <a:ext cx="381000" cy="3814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E2CE7DD-2F7B-4A8B-AD75-B1FC24043008}"/>
                  </a:ext>
                </a:extLst>
              </p:cNvPr>
              <p:cNvSpPr/>
              <p:nvPr userDrawn="1"/>
            </p:nvSpPr>
            <p:spPr>
              <a:xfrm>
                <a:off x="10668000" y="1932685"/>
                <a:ext cx="381000" cy="3814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D7F2EEE-B65C-462C-8406-EF5F1DCF2D3C}"/>
                  </a:ext>
                </a:extLst>
              </p:cNvPr>
              <p:cNvSpPr/>
              <p:nvPr userDrawn="1"/>
            </p:nvSpPr>
            <p:spPr>
              <a:xfrm>
                <a:off x="11430000" y="1932685"/>
                <a:ext cx="381000" cy="3814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97E88B-839B-44D4-90A9-3CF4BEB74B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2105345"/>
            <a:ext cx="6858000" cy="2269250"/>
          </a:xfrm>
        </p:spPr>
        <p:txBody>
          <a:bodyPr anchor="ctr">
            <a:noAutofit/>
          </a:bodyPr>
          <a:lstStyle>
            <a:lvl1pPr>
              <a:lnSpc>
                <a:spcPts val="48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 title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5ACC0B16-C3EA-415E-8147-304CE9EBA1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373063"/>
            <a:ext cx="1143000" cy="38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23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AB2AC7A-F69B-4A0E-A3D6-AFB2A2EDA083}"/>
              </a:ext>
            </a:extLst>
          </p:cNvPr>
          <p:cNvSpPr/>
          <p:nvPr userDrawn="1"/>
        </p:nvSpPr>
        <p:spPr>
          <a:xfrm>
            <a:off x="-1" y="0"/>
            <a:ext cx="4572002" cy="4572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36">
            <a:extLst>
              <a:ext uri="{FF2B5EF4-FFF2-40B4-BE49-F238E27FC236}">
                <a16:creationId xmlns:a16="http://schemas.microsoft.com/office/drawing/2014/main" id="{D9623FEC-4FE4-40DD-981A-2172F4EF8E9B}"/>
              </a:ext>
            </a:extLst>
          </p:cNvPr>
          <p:cNvSpPr/>
          <p:nvPr userDrawn="1"/>
        </p:nvSpPr>
        <p:spPr>
          <a:xfrm>
            <a:off x="758190" y="1173714"/>
            <a:ext cx="3051810" cy="2224574"/>
          </a:xfrm>
          <a:custGeom>
            <a:avLst/>
            <a:gdLst>
              <a:gd name="connsiteX0" fmla="*/ 0 w 6328034"/>
              <a:gd name="connsiteY0" fmla="*/ 0 h 2986574"/>
              <a:gd name="connsiteX1" fmla="*/ 6328034 w 6328034"/>
              <a:gd name="connsiteY1" fmla="*/ 0 h 2986574"/>
              <a:gd name="connsiteX2" fmla="*/ 6328034 w 6328034"/>
              <a:gd name="connsiteY2" fmla="*/ 2986574 h 2986574"/>
              <a:gd name="connsiteX3" fmla="*/ 0 w 6328034"/>
              <a:gd name="connsiteY3" fmla="*/ 2986574 h 2986574"/>
              <a:gd name="connsiteX4" fmla="*/ 0 w 6328034"/>
              <a:gd name="connsiteY4" fmla="*/ 0 h 2986574"/>
              <a:gd name="connsiteX0" fmla="*/ 6328034 w 6419474"/>
              <a:gd name="connsiteY0" fmla="*/ 0 h 2986574"/>
              <a:gd name="connsiteX1" fmla="*/ 6328034 w 6419474"/>
              <a:gd name="connsiteY1" fmla="*/ 2986574 h 2986574"/>
              <a:gd name="connsiteX2" fmla="*/ 0 w 6419474"/>
              <a:gd name="connsiteY2" fmla="*/ 2986574 h 2986574"/>
              <a:gd name="connsiteX3" fmla="*/ 0 w 6419474"/>
              <a:gd name="connsiteY3" fmla="*/ 0 h 2986574"/>
              <a:gd name="connsiteX4" fmla="*/ 6419474 w 6419474"/>
              <a:gd name="connsiteY4" fmla="*/ 91440 h 2986574"/>
              <a:gd name="connsiteX0" fmla="*/ 6328034 w 6328034"/>
              <a:gd name="connsiteY0" fmla="*/ 0 h 2986574"/>
              <a:gd name="connsiteX1" fmla="*/ 6328034 w 6328034"/>
              <a:gd name="connsiteY1" fmla="*/ 2986574 h 2986574"/>
              <a:gd name="connsiteX2" fmla="*/ 0 w 6328034"/>
              <a:gd name="connsiteY2" fmla="*/ 2986574 h 2986574"/>
              <a:gd name="connsiteX3" fmla="*/ 0 w 6328034"/>
              <a:gd name="connsiteY3" fmla="*/ 0 h 298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8034" h="2986574">
                <a:moveTo>
                  <a:pt x="6328034" y="0"/>
                </a:moveTo>
                <a:lnTo>
                  <a:pt x="6328034" y="2986574"/>
                </a:lnTo>
                <a:lnTo>
                  <a:pt x="0" y="2986574"/>
                </a:lnTo>
                <a:lnTo>
                  <a:pt x="0" y="0"/>
                </a:lnTo>
              </a:path>
            </a:pathLst>
          </a:cu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ts val="9000"/>
              </a:lnSpc>
            </a:pPr>
            <a:r>
              <a:rPr lang="en-US" sz="75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832FDF-9132-4E24-BAD8-C068B394AC70}"/>
              </a:ext>
            </a:extLst>
          </p:cNvPr>
          <p:cNvGrpSpPr/>
          <p:nvPr userDrawn="1"/>
        </p:nvGrpSpPr>
        <p:grpSpPr>
          <a:xfrm>
            <a:off x="5330192" y="0"/>
            <a:ext cx="6861808" cy="6096000"/>
            <a:chOff x="5330192" y="0"/>
            <a:chExt cx="6861808" cy="6096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9F5E19-15C0-42BA-A333-D08E571FB8D7}"/>
                </a:ext>
              </a:extLst>
            </p:cNvPr>
            <p:cNvSpPr/>
            <p:nvPr userDrawn="1"/>
          </p:nvSpPr>
          <p:spPr>
            <a:xfrm rot="16200000">
              <a:off x="6096000" y="762000"/>
              <a:ext cx="5334000" cy="533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8451AB8-8655-4CE9-B7EA-7DCD0D6149FA}"/>
                </a:ext>
              </a:extLst>
            </p:cNvPr>
            <p:cNvSpPr/>
            <p:nvPr userDrawn="1"/>
          </p:nvSpPr>
          <p:spPr>
            <a:xfrm rot="16200000">
              <a:off x="5330192" y="1"/>
              <a:ext cx="3813808" cy="3813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8CCF181-56AA-4F1F-A04B-AB59295D28E5}"/>
                </a:ext>
              </a:extLst>
            </p:cNvPr>
            <p:cNvSpPr/>
            <p:nvPr userDrawn="1"/>
          </p:nvSpPr>
          <p:spPr>
            <a:xfrm flipH="1">
              <a:off x="10668000" y="0"/>
              <a:ext cx="1524000" cy="1524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F489968-556A-4158-BBF4-D738507C36EE}"/>
                </a:ext>
              </a:extLst>
            </p:cNvPr>
            <p:cNvSpPr/>
            <p:nvPr userDrawn="1"/>
          </p:nvSpPr>
          <p:spPr>
            <a:xfrm flipH="1">
              <a:off x="6861810" y="1527810"/>
              <a:ext cx="2285999" cy="22859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7B4E52D-B4F7-4298-9C11-FCBA658C15E9}"/>
                </a:ext>
              </a:extLst>
            </p:cNvPr>
            <p:cNvSpPr/>
            <p:nvPr userDrawn="1"/>
          </p:nvSpPr>
          <p:spPr>
            <a:xfrm flipH="1">
              <a:off x="6096000" y="762000"/>
              <a:ext cx="765810" cy="76581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ACC8755-2F6E-4512-AA5C-6006F40427B0}"/>
                </a:ext>
              </a:extLst>
            </p:cNvPr>
            <p:cNvSpPr/>
            <p:nvPr userDrawn="1"/>
          </p:nvSpPr>
          <p:spPr>
            <a:xfrm flipH="1">
              <a:off x="5711190" y="377188"/>
              <a:ext cx="384810" cy="38481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DA832FD-D717-4289-A132-48AD579F14F8}"/>
              </a:ext>
            </a:extLst>
          </p:cNvPr>
          <p:cNvSpPr txBox="1"/>
          <p:nvPr userDrawn="1"/>
        </p:nvSpPr>
        <p:spPr>
          <a:xfrm>
            <a:off x="762000" y="6324600"/>
            <a:ext cx="4038600" cy="159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000" b="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©2021 Axway | 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35549A-8F63-AC48-A569-D8360941D0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396" b="1396"/>
          <a:stretch/>
        </p:blipFill>
        <p:spPr>
          <a:xfrm>
            <a:off x="5475660" y="580480"/>
            <a:ext cx="6743846" cy="628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154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4690534-0933-44F4-B787-C6DCDA972FCA}"/>
              </a:ext>
            </a:extLst>
          </p:cNvPr>
          <p:cNvGrpSpPr/>
          <p:nvPr userDrawn="1"/>
        </p:nvGrpSpPr>
        <p:grpSpPr>
          <a:xfrm>
            <a:off x="762000" y="762000"/>
            <a:ext cx="11430000" cy="6096000"/>
            <a:chOff x="762000" y="762000"/>
            <a:chExt cx="11430000" cy="6096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8FA6BCD-F4BA-4849-A297-BB6F502A1C6A}"/>
                </a:ext>
              </a:extLst>
            </p:cNvPr>
            <p:cNvSpPr>
              <a:spLocks/>
            </p:cNvSpPr>
            <p:nvPr userDrawn="1"/>
          </p:nvSpPr>
          <p:spPr>
            <a:xfrm>
              <a:off x="762000" y="762000"/>
              <a:ext cx="6096000" cy="60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62549D-34A4-4D0D-BF62-1319708157F0}"/>
                </a:ext>
              </a:extLst>
            </p:cNvPr>
            <p:cNvSpPr/>
            <p:nvPr userDrawn="1"/>
          </p:nvSpPr>
          <p:spPr>
            <a:xfrm flipH="1">
              <a:off x="7239000" y="1142999"/>
              <a:ext cx="3810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21B8662-F71D-4187-97B3-B0BD1B943C5E}"/>
                </a:ext>
              </a:extLst>
            </p:cNvPr>
            <p:cNvGrpSpPr/>
            <p:nvPr userDrawn="1"/>
          </p:nvGrpSpPr>
          <p:grpSpPr>
            <a:xfrm>
              <a:off x="8012230" y="1142999"/>
              <a:ext cx="1143000" cy="381000"/>
              <a:chOff x="6096000" y="762000"/>
              <a:chExt cx="1143000" cy="381000"/>
            </a:xfrm>
            <a:solidFill>
              <a:schemeClr val="accent2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DC79025-168F-4F87-B776-E0B8C7B71B23}"/>
                  </a:ext>
                </a:extLst>
              </p:cNvPr>
              <p:cNvSpPr/>
              <p:nvPr/>
            </p:nvSpPr>
            <p:spPr>
              <a:xfrm flipH="1">
                <a:off x="6096000" y="762000"/>
                <a:ext cx="381000" cy="381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C02C0FF-0656-4A21-8EF0-5C59D14859CF}"/>
                  </a:ext>
                </a:extLst>
              </p:cNvPr>
              <p:cNvSpPr/>
              <p:nvPr/>
            </p:nvSpPr>
            <p:spPr>
              <a:xfrm flipH="1">
                <a:off x="6858000" y="762000"/>
                <a:ext cx="381000" cy="381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6A749F-D01E-4979-B1DF-8E2AF3C190F1}"/>
                </a:ext>
              </a:extLst>
            </p:cNvPr>
            <p:cNvSpPr/>
            <p:nvPr userDrawn="1"/>
          </p:nvSpPr>
          <p:spPr>
            <a:xfrm flipH="1">
              <a:off x="6477000" y="1904999"/>
              <a:ext cx="3810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D6EEF0-B1D2-498E-B431-8A386D8C6D4B}"/>
                </a:ext>
              </a:extLst>
            </p:cNvPr>
            <p:cNvSpPr/>
            <p:nvPr userDrawn="1"/>
          </p:nvSpPr>
          <p:spPr>
            <a:xfrm flipH="1">
              <a:off x="6477000" y="1142999"/>
              <a:ext cx="3810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5C47C4-2030-4CFD-A037-E851DB777ACE}"/>
                </a:ext>
              </a:extLst>
            </p:cNvPr>
            <p:cNvSpPr/>
            <p:nvPr userDrawn="1"/>
          </p:nvSpPr>
          <p:spPr>
            <a:xfrm flipH="1">
              <a:off x="6477000" y="3428999"/>
              <a:ext cx="3810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BEDC36-6434-4B48-BB80-CCB91B5A802E}"/>
                </a:ext>
              </a:extLst>
            </p:cNvPr>
            <p:cNvSpPr/>
            <p:nvPr userDrawn="1"/>
          </p:nvSpPr>
          <p:spPr>
            <a:xfrm flipH="1">
              <a:off x="6477000" y="2666999"/>
              <a:ext cx="3810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E267356-83C5-4638-8EE4-B4EEC6E18F15}"/>
                </a:ext>
              </a:extLst>
            </p:cNvPr>
            <p:cNvSpPr/>
            <p:nvPr userDrawn="1"/>
          </p:nvSpPr>
          <p:spPr>
            <a:xfrm flipH="1">
              <a:off x="7239000" y="1904999"/>
              <a:ext cx="3810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2701FC-EA46-4317-9E5E-4D82CDFDC199}"/>
                </a:ext>
              </a:extLst>
            </p:cNvPr>
            <p:cNvSpPr/>
            <p:nvPr userDrawn="1"/>
          </p:nvSpPr>
          <p:spPr>
            <a:xfrm flipH="1">
              <a:off x="8001000" y="1904999"/>
              <a:ext cx="3810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9370BA-7330-4567-8CD7-59647FF1842C}"/>
                </a:ext>
              </a:extLst>
            </p:cNvPr>
            <p:cNvSpPr/>
            <p:nvPr userDrawn="1"/>
          </p:nvSpPr>
          <p:spPr>
            <a:xfrm flipH="1">
              <a:off x="8763000" y="1904999"/>
              <a:ext cx="3810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A135EE-F6A3-486C-827F-E5223BA44AC2}"/>
                </a:ext>
              </a:extLst>
            </p:cNvPr>
            <p:cNvSpPr/>
            <p:nvPr userDrawn="1"/>
          </p:nvSpPr>
          <p:spPr>
            <a:xfrm flipH="1">
              <a:off x="7239000" y="2666999"/>
              <a:ext cx="3810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D6CC49-9EF5-4401-B2E0-8E028D80531D}"/>
                </a:ext>
              </a:extLst>
            </p:cNvPr>
            <p:cNvSpPr/>
            <p:nvPr userDrawn="1"/>
          </p:nvSpPr>
          <p:spPr>
            <a:xfrm flipH="1">
              <a:off x="8012230" y="2666999"/>
              <a:ext cx="381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A3B85C-78E7-4DC9-A2FB-5FC729904612}"/>
                </a:ext>
              </a:extLst>
            </p:cNvPr>
            <p:cNvSpPr/>
            <p:nvPr userDrawn="1"/>
          </p:nvSpPr>
          <p:spPr>
            <a:xfrm flipH="1">
              <a:off x="8774230" y="2666999"/>
              <a:ext cx="381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80B74F4-DEEE-452D-9D82-2905FAABEA1B}"/>
                </a:ext>
              </a:extLst>
            </p:cNvPr>
            <p:cNvSpPr/>
            <p:nvPr userDrawn="1"/>
          </p:nvSpPr>
          <p:spPr>
            <a:xfrm flipH="1">
              <a:off x="9525000" y="2666999"/>
              <a:ext cx="381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1E5EBF-9489-425B-B71F-960A37BFF40A}"/>
                </a:ext>
              </a:extLst>
            </p:cNvPr>
            <p:cNvSpPr/>
            <p:nvPr userDrawn="1"/>
          </p:nvSpPr>
          <p:spPr>
            <a:xfrm flipH="1">
              <a:off x="10287000" y="2666999"/>
              <a:ext cx="381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6377AD-2E46-4892-8D99-A25712C7DB7E}"/>
                </a:ext>
              </a:extLst>
            </p:cNvPr>
            <p:cNvSpPr/>
            <p:nvPr userDrawn="1"/>
          </p:nvSpPr>
          <p:spPr>
            <a:xfrm flipH="1">
              <a:off x="7239000" y="3428999"/>
              <a:ext cx="3810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96883A-469D-4741-BA13-AC4D7B685039}"/>
                </a:ext>
              </a:extLst>
            </p:cNvPr>
            <p:cNvSpPr/>
            <p:nvPr userDrawn="1"/>
          </p:nvSpPr>
          <p:spPr>
            <a:xfrm flipH="1">
              <a:off x="8001000" y="3428999"/>
              <a:ext cx="381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D945A80-7A4D-4414-94BF-AD9D70C213D4}"/>
                </a:ext>
              </a:extLst>
            </p:cNvPr>
            <p:cNvSpPr/>
            <p:nvPr userDrawn="1"/>
          </p:nvSpPr>
          <p:spPr>
            <a:xfrm flipH="1">
              <a:off x="8763000" y="3428999"/>
              <a:ext cx="381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76D9FC-A9E8-448C-9AA4-B6E6E4470AC4}"/>
                </a:ext>
              </a:extLst>
            </p:cNvPr>
            <p:cNvSpPr/>
            <p:nvPr userDrawn="1"/>
          </p:nvSpPr>
          <p:spPr>
            <a:xfrm flipH="1">
              <a:off x="9525000" y="3428999"/>
              <a:ext cx="381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EF1322B-ED04-437B-9F03-6FD7FAF871DF}"/>
                </a:ext>
              </a:extLst>
            </p:cNvPr>
            <p:cNvSpPr/>
            <p:nvPr userDrawn="1"/>
          </p:nvSpPr>
          <p:spPr>
            <a:xfrm flipH="1">
              <a:off x="10287000" y="3428999"/>
              <a:ext cx="381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FD0FACB-561A-497F-879D-9B4D20241155}"/>
                </a:ext>
              </a:extLst>
            </p:cNvPr>
            <p:cNvSpPr/>
            <p:nvPr userDrawn="1"/>
          </p:nvSpPr>
          <p:spPr>
            <a:xfrm flipH="1">
              <a:off x="8012230" y="4190999"/>
              <a:ext cx="381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101D611-AF83-4EA9-9152-7AFED9F91792}"/>
                </a:ext>
              </a:extLst>
            </p:cNvPr>
            <p:cNvSpPr/>
            <p:nvPr userDrawn="1"/>
          </p:nvSpPr>
          <p:spPr>
            <a:xfrm flipH="1">
              <a:off x="8774230" y="4190999"/>
              <a:ext cx="381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92D83E8-8E5B-473F-A3AA-3437A6BFF592}"/>
                </a:ext>
              </a:extLst>
            </p:cNvPr>
            <p:cNvSpPr/>
            <p:nvPr userDrawn="1"/>
          </p:nvSpPr>
          <p:spPr>
            <a:xfrm flipH="1">
              <a:off x="9525000" y="4190999"/>
              <a:ext cx="381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69A6ACE-497B-4934-AD26-1F1FCE562862}"/>
                </a:ext>
              </a:extLst>
            </p:cNvPr>
            <p:cNvSpPr/>
            <p:nvPr userDrawn="1"/>
          </p:nvSpPr>
          <p:spPr>
            <a:xfrm flipH="1">
              <a:off x="10287000" y="4190999"/>
              <a:ext cx="381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3EBE8B0-BD32-49A1-8395-DBC1F5EE256D}"/>
                </a:ext>
              </a:extLst>
            </p:cNvPr>
            <p:cNvGrpSpPr/>
            <p:nvPr userDrawn="1"/>
          </p:nvGrpSpPr>
          <p:grpSpPr>
            <a:xfrm>
              <a:off x="11049000" y="4190999"/>
              <a:ext cx="1143000" cy="381000"/>
              <a:chOff x="6096000" y="762000"/>
              <a:chExt cx="1143000" cy="381000"/>
            </a:xfrm>
            <a:solidFill>
              <a:schemeClr val="accent1"/>
            </a:solidFill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91E4667-7282-4AE2-95B1-E75DA97896B9}"/>
                  </a:ext>
                </a:extLst>
              </p:cNvPr>
              <p:cNvSpPr/>
              <p:nvPr/>
            </p:nvSpPr>
            <p:spPr>
              <a:xfrm flipH="1">
                <a:off x="6096000" y="762000"/>
                <a:ext cx="381000" cy="381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842A299-5125-499C-90DA-B11B35D7F567}"/>
                  </a:ext>
                </a:extLst>
              </p:cNvPr>
              <p:cNvSpPr/>
              <p:nvPr/>
            </p:nvSpPr>
            <p:spPr>
              <a:xfrm flipH="1">
                <a:off x="6858000" y="762000"/>
                <a:ext cx="381000" cy="381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B8AD880-53D7-4A6E-B860-57F906D78F75}"/>
                </a:ext>
              </a:extLst>
            </p:cNvPr>
            <p:cNvSpPr/>
            <p:nvPr userDrawn="1"/>
          </p:nvSpPr>
          <p:spPr>
            <a:xfrm flipH="1">
              <a:off x="8001000" y="4952999"/>
              <a:ext cx="381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05D2A66-63CE-4E54-B81A-A0B5F87B8367}"/>
                </a:ext>
              </a:extLst>
            </p:cNvPr>
            <p:cNvSpPr/>
            <p:nvPr userDrawn="1"/>
          </p:nvSpPr>
          <p:spPr>
            <a:xfrm flipH="1">
              <a:off x="8763000" y="4952999"/>
              <a:ext cx="381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A38B959-DB68-4533-B915-341CE99CCDA5}"/>
                </a:ext>
              </a:extLst>
            </p:cNvPr>
            <p:cNvSpPr/>
            <p:nvPr userDrawn="1"/>
          </p:nvSpPr>
          <p:spPr>
            <a:xfrm flipH="1">
              <a:off x="9525000" y="4952999"/>
              <a:ext cx="381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578658-5643-4667-8370-2A2BFF279B41}"/>
                </a:ext>
              </a:extLst>
            </p:cNvPr>
            <p:cNvSpPr/>
            <p:nvPr userDrawn="1"/>
          </p:nvSpPr>
          <p:spPr>
            <a:xfrm flipH="1">
              <a:off x="10287000" y="4952999"/>
              <a:ext cx="381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B3752F6-0688-478F-8EFD-D62F4F8EF168}"/>
                </a:ext>
              </a:extLst>
            </p:cNvPr>
            <p:cNvSpPr/>
            <p:nvPr userDrawn="1"/>
          </p:nvSpPr>
          <p:spPr>
            <a:xfrm flipH="1">
              <a:off x="11049000" y="4952999"/>
              <a:ext cx="381000" cy="38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349AFD2-1C30-42BD-907D-43F8F9F34EA7}"/>
                </a:ext>
              </a:extLst>
            </p:cNvPr>
            <p:cNvSpPr/>
            <p:nvPr userDrawn="1"/>
          </p:nvSpPr>
          <p:spPr>
            <a:xfrm flipH="1">
              <a:off x="11811000" y="4952999"/>
              <a:ext cx="381000" cy="38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8EFE788-37C9-477C-B96D-4033B518273D}"/>
                </a:ext>
              </a:extLst>
            </p:cNvPr>
            <p:cNvGrpSpPr/>
            <p:nvPr userDrawn="1"/>
          </p:nvGrpSpPr>
          <p:grpSpPr>
            <a:xfrm>
              <a:off x="9525000" y="5714999"/>
              <a:ext cx="1143000" cy="381000"/>
              <a:chOff x="6096000" y="762000"/>
              <a:chExt cx="1143000" cy="381000"/>
            </a:xfrm>
            <a:solidFill>
              <a:schemeClr val="accent1"/>
            </a:solidFill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C8449A3-CA97-4DA4-A340-5D339F2291F6}"/>
                  </a:ext>
                </a:extLst>
              </p:cNvPr>
              <p:cNvSpPr/>
              <p:nvPr/>
            </p:nvSpPr>
            <p:spPr>
              <a:xfrm flipH="1">
                <a:off x="6096000" y="762000"/>
                <a:ext cx="381000" cy="381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A539596-791A-4DE7-BAF6-3F57B9ED6C88}"/>
                  </a:ext>
                </a:extLst>
              </p:cNvPr>
              <p:cNvSpPr/>
              <p:nvPr/>
            </p:nvSpPr>
            <p:spPr>
              <a:xfrm flipH="1">
                <a:off x="6858000" y="762000"/>
                <a:ext cx="381000" cy="381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EF8CDF3-0000-4365-B3AA-7E0AB3407F60}"/>
                </a:ext>
              </a:extLst>
            </p:cNvPr>
            <p:cNvGrpSpPr/>
            <p:nvPr userDrawn="1"/>
          </p:nvGrpSpPr>
          <p:grpSpPr>
            <a:xfrm>
              <a:off x="11049000" y="5714999"/>
              <a:ext cx="1143000" cy="381000"/>
              <a:chOff x="6096000" y="762000"/>
              <a:chExt cx="1143000" cy="381000"/>
            </a:xfrm>
            <a:solidFill>
              <a:schemeClr val="accent1"/>
            </a:solidFill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D8FA09E-F848-4597-ABBD-F7DF3C5E0533}"/>
                  </a:ext>
                </a:extLst>
              </p:cNvPr>
              <p:cNvSpPr/>
              <p:nvPr/>
            </p:nvSpPr>
            <p:spPr>
              <a:xfrm flipH="1">
                <a:off x="6096000" y="762000"/>
                <a:ext cx="381000" cy="381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7ABF074-0E0E-43B0-A44D-01FA5EAC502A}"/>
                  </a:ext>
                </a:extLst>
              </p:cNvPr>
              <p:cNvSpPr/>
              <p:nvPr/>
            </p:nvSpPr>
            <p:spPr>
              <a:xfrm flipH="1">
                <a:off x="6858000" y="762000"/>
                <a:ext cx="381000" cy="381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C9F1869-1FEA-4861-BC2C-35BEAD77995B}"/>
                </a:ext>
              </a:extLst>
            </p:cNvPr>
            <p:cNvSpPr/>
            <p:nvPr userDrawn="1"/>
          </p:nvSpPr>
          <p:spPr>
            <a:xfrm flipH="1">
              <a:off x="9525000" y="6477000"/>
              <a:ext cx="381000" cy="38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3CA4A4C-B9D2-4A6A-A119-987716CFF4DA}"/>
                </a:ext>
              </a:extLst>
            </p:cNvPr>
            <p:cNvSpPr/>
            <p:nvPr userDrawn="1"/>
          </p:nvSpPr>
          <p:spPr>
            <a:xfrm flipH="1">
              <a:off x="10287000" y="6477000"/>
              <a:ext cx="381000" cy="38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6BF541B-7ADC-4EB4-AAF7-41231452927D}"/>
                </a:ext>
              </a:extLst>
            </p:cNvPr>
            <p:cNvSpPr/>
            <p:nvPr userDrawn="1"/>
          </p:nvSpPr>
          <p:spPr>
            <a:xfrm flipH="1">
              <a:off x="11049000" y="6477000"/>
              <a:ext cx="381000" cy="38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7E4FA63-FD3F-4F5C-BC51-B8D7CBB21CE4}"/>
                </a:ext>
              </a:extLst>
            </p:cNvPr>
            <p:cNvSpPr/>
            <p:nvPr userDrawn="1"/>
          </p:nvSpPr>
          <p:spPr>
            <a:xfrm flipH="1">
              <a:off x="11811000" y="6477000"/>
              <a:ext cx="381000" cy="38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4FD3BFB-EDEC-4C59-A29E-EF319D052B73}"/>
              </a:ext>
            </a:extLst>
          </p:cNvPr>
          <p:cNvSpPr/>
          <p:nvPr userDrawn="1"/>
        </p:nvSpPr>
        <p:spPr>
          <a:xfrm flipH="1">
            <a:off x="1524000" y="2476500"/>
            <a:ext cx="4560770" cy="266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ts val="9000"/>
              </a:lnSpc>
            </a:pPr>
            <a:r>
              <a:rPr lang="en-US" sz="7500" dirty="0">
                <a:solidFill>
                  <a:schemeClr val="accent2"/>
                </a:solidFill>
                <a:latin typeface="+mj-lt"/>
              </a:rPr>
              <a:t>Thank you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BF1AD7-3E10-446E-B57F-B447EF33CA6B}"/>
              </a:ext>
            </a:extLst>
          </p:cNvPr>
          <p:cNvSpPr txBox="1"/>
          <p:nvPr userDrawn="1"/>
        </p:nvSpPr>
        <p:spPr>
          <a:xfrm>
            <a:off x="1524000" y="6324600"/>
            <a:ext cx="4038600" cy="159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000" b="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©2021 Axway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498930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_3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494040-2FCB-084E-85D5-95B1DA8104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373062"/>
            <a:ext cx="1143000" cy="3889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DBB8BF-2814-564C-B674-075845FDC460}"/>
              </a:ext>
            </a:extLst>
          </p:cNvPr>
          <p:cNvSpPr txBox="1"/>
          <p:nvPr userDrawn="1"/>
        </p:nvSpPr>
        <p:spPr>
          <a:xfrm>
            <a:off x="381000" y="6324600"/>
            <a:ext cx="4038600" cy="159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000" b="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©2021 Axway | CONFIDENTIAL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9B4C23-F6D8-FB4C-A97C-FCF4B46397A6}"/>
              </a:ext>
            </a:extLst>
          </p:cNvPr>
          <p:cNvSpPr txBox="1"/>
          <p:nvPr userDrawn="1"/>
        </p:nvSpPr>
        <p:spPr>
          <a:xfrm>
            <a:off x="746760" y="2971800"/>
            <a:ext cx="4991751" cy="1189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b="0" i="0" dirty="0">
                <a:solidFill>
                  <a:schemeClr val="bg1"/>
                </a:solidFill>
                <a:latin typeface="+mj-lt"/>
                <a:ea typeface="Roboto Slab Medium" pitchFamily="2" charset="0"/>
              </a:rPr>
              <a:t>Thank you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25B57CE-B2D9-774F-A149-7686F6E2A372}"/>
              </a:ext>
            </a:extLst>
          </p:cNvPr>
          <p:cNvSpPr/>
          <p:nvPr userDrawn="1"/>
        </p:nvSpPr>
        <p:spPr>
          <a:xfrm rot="5400000">
            <a:off x="5638030" y="287348"/>
            <a:ext cx="6894510" cy="6283371"/>
          </a:xfrm>
          <a:custGeom>
            <a:avLst/>
            <a:gdLst>
              <a:gd name="connsiteX0" fmla="*/ 0 w 6894510"/>
              <a:gd name="connsiteY0" fmla="*/ 1602151 h 6283371"/>
              <a:gd name="connsiteX1" fmla="*/ 0 w 6894510"/>
              <a:gd name="connsiteY1" fmla="*/ 38527 h 6283371"/>
              <a:gd name="connsiteX2" fmla="*/ 3840480 w 6894510"/>
              <a:gd name="connsiteY2" fmla="*/ 38527 h 6283371"/>
              <a:gd name="connsiteX3" fmla="*/ 3840479 w 6894510"/>
              <a:gd name="connsiteY3" fmla="*/ 1602151 h 6283371"/>
              <a:gd name="connsiteX4" fmla="*/ 5393616 w 6894510"/>
              <a:gd name="connsiteY4" fmla="*/ 1602151 h 6283371"/>
              <a:gd name="connsiteX5" fmla="*/ 5393616 w 6894510"/>
              <a:gd name="connsiteY5" fmla="*/ 0 h 6283371"/>
              <a:gd name="connsiteX6" fmla="*/ 6894442 w 6894510"/>
              <a:gd name="connsiteY6" fmla="*/ 0 h 6283371"/>
              <a:gd name="connsiteX7" fmla="*/ 6894442 w 6894510"/>
              <a:gd name="connsiteY7" fmla="*/ 1602151 h 6283371"/>
              <a:gd name="connsiteX8" fmla="*/ 6894444 w 6894510"/>
              <a:gd name="connsiteY8" fmla="*/ 1602151 h 6283371"/>
              <a:gd name="connsiteX9" fmla="*/ 6894444 w 6894510"/>
              <a:gd name="connsiteY9" fmla="*/ 2930571 h 6283371"/>
              <a:gd name="connsiteX10" fmla="*/ 6894510 w 6894510"/>
              <a:gd name="connsiteY10" fmla="*/ 2930571 h 6283371"/>
              <a:gd name="connsiteX11" fmla="*/ 6894510 w 6894510"/>
              <a:gd name="connsiteY11" fmla="*/ 5497496 h 6283371"/>
              <a:gd name="connsiteX12" fmla="*/ 6239123 w 6894510"/>
              <a:gd name="connsiteY12" fmla="*/ 5497496 h 6283371"/>
              <a:gd name="connsiteX13" fmla="*/ 6239123 w 6894510"/>
              <a:gd name="connsiteY13" fmla="*/ 6283371 h 6283371"/>
              <a:gd name="connsiteX14" fmla="*/ 5416163 w 6894510"/>
              <a:gd name="connsiteY14" fmla="*/ 6283371 h 6283371"/>
              <a:gd name="connsiteX15" fmla="*/ 5416163 w 6894510"/>
              <a:gd name="connsiteY15" fmla="*/ 5460411 h 6283371"/>
              <a:gd name="connsiteX16" fmla="*/ 6190422 w 6894510"/>
              <a:gd name="connsiteY16" fmla="*/ 5460411 h 6283371"/>
              <a:gd name="connsiteX17" fmla="*/ 6190422 w 6894510"/>
              <a:gd name="connsiteY17" fmla="*/ 3165775 h 6283371"/>
              <a:gd name="connsiteX18" fmla="*/ 3840479 w 6894510"/>
              <a:gd name="connsiteY18" fmla="*/ 3165775 h 6283371"/>
              <a:gd name="connsiteX19" fmla="*/ 3840479 w 6894510"/>
              <a:gd name="connsiteY19" fmla="*/ 1602151 h 628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94510" h="6283371">
                <a:moveTo>
                  <a:pt x="0" y="1602151"/>
                </a:moveTo>
                <a:lnTo>
                  <a:pt x="0" y="38527"/>
                </a:lnTo>
                <a:lnTo>
                  <a:pt x="3840480" y="38527"/>
                </a:lnTo>
                <a:lnTo>
                  <a:pt x="3840479" y="1602151"/>
                </a:lnTo>
                <a:lnTo>
                  <a:pt x="5393616" y="1602151"/>
                </a:lnTo>
                <a:lnTo>
                  <a:pt x="5393616" y="0"/>
                </a:lnTo>
                <a:lnTo>
                  <a:pt x="6894442" y="0"/>
                </a:lnTo>
                <a:lnTo>
                  <a:pt x="6894442" y="1602151"/>
                </a:lnTo>
                <a:lnTo>
                  <a:pt x="6894444" y="1602151"/>
                </a:lnTo>
                <a:lnTo>
                  <a:pt x="6894444" y="2930571"/>
                </a:lnTo>
                <a:lnTo>
                  <a:pt x="6894510" y="2930571"/>
                </a:lnTo>
                <a:lnTo>
                  <a:pt x="6894510" y="5497496"/>
                </a:lnTo>
                <a:lnTo>
                  <a:pt x="6239123" y="5497496"/>
                </a:lnTo>
                <a:lnTo>
                  <a:pt x="6239123" y="6283371"/>
                </a:lnTo>
                <a:lnTo>
                  <a:pt x="5416163" y="6283371"/>
                </a:lnTo>
                <a:lnTo>
                  <a:pt x="5416163" y="5460411"/>
                </a:lnTo>
                <a:lnTo>
                  <a:pt x="6190422" y="5460411"/>
                </a:lnTo>
                <a:lnTo>
                  <a:pt x="6190422" y="3165775"/>
                </a:lnTo>
                <a:lnTo>
                  <a:pt x="3840479" y="3165775"/>
                </a:lnTo>
                <a:lnTo>
                  <a:pt x="3840479" y="1602151"/>
                </a:lnTo>
                <a:close/>
              </a:path>
            </a:pathLst>
          </a:custGeom>
          <a:solidFill>
            <a:srgbClr val="FF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6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CEAFF1BD-CDD0-4C54-92EB-DCF972F6EACF}"/>
              </a:ext>
            </a:extLst>
          </p:cNvPr>
          <p:cNvSpPr/>
          <p:nvPr userDrawn="1"/>
        </p:nvSpPr>
        <p:spPr>
          <a:xfrm>
            <a:off x="0" y="1911804"/>
            <a:ext cx="8382000" cy="2656332"/>
          </a:xfrm>
          <a:prstGeom prst="rect">
            <a:avLst/>
          </a:prstGeom>
          <a:solidFill>
            <a:srgbClr val="F3E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/>
          </a:p>
        </p:txBody>
      </p:sp>
      <p:sp>
        <p:nvSpPr>
          <p:cNvPr id="42" name="Arrow: Bent 41">
            <a:extLst>
              <a:ext uri="{FF2B5EF4-FFF2-40B4-BE49-F238E27FC236}">
                <a16:creationId xmlns:a16="http://schemas.microsoft.com/office/drawing/2014/main" id="{C444E99F-1586-458B-9861-E1031CE7D71F}"/>
              </a:ext>
            </a:extLst>
          </p:cNvPr>
          <p:cNvSpPr/>
          <p:nvPr userDrawn="1"/>
        </p:nvSpPr>
        <p:spPr>
          <a:xfrm rot="5400000">
            <a:off x="2863595" y="-1331268"/>
            <a:ext cx="3035808" cy="8763001"/>
          </a:xfrm>
          <a:prstGeom prst="bentArrow">
            <a:avLst>
              <a:gd name="adj1" fmla="val 25000"/>
              <a:gd name="adj2" fmla="val 0"/>
              <a:gd name="adj3" fmla="val 25000"/>
              <a:gd name="adj4" fmla="val 0"/>
            </a:avLst>
          </a:prstGeom>
          <a:ln w="6350">
            <a:solidFill>
              <a:schemeClr val="accent3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Arrow: Bent 42">
            <a:extLst>
              <a:ext uri="{FF2B5EF4-FFF2-40B4-BE49-F238E27FC236}">
                <a16:creationId xmlns:a16="http://schemas.microsoft.com/office/drawing/2014/main" id="{C10C24A9-7E2B-4DDE-B0C2-FFCF9A1A720B}"/>
              </a:ext>
            </a:extLst>
          </p:cNvPr>
          <p:cNvSpPr/>
          <p:nvPr userDrawn="1"/>
        </p:nvSpPr>
        <p:spPr>
          <a:xfrm rot="16200000">
            <a:off x="10076438" y="2832046"/>
            <a:ext cx="802130" cy="3429000"/>
          </a:xfrm>
          <a:prstGeom prst="bentArrow">
            <a:avLst>
              <a:gd name="adj1" fmla="val 25000"/>
              <a:gd name="adj2" fmla="val 0"/>
              <a:gd name="adj3" fmla="val 25000"/>
              <a:gd name="adj4" fmla="val 0"/>
            </a:avLst>
          </a:prstGeom>
          <a:ln w="6350">
            <a:solidFill>
              <a:schemeClr val="accent3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9E1436D-B9A1-4F62-8082-F48B8F1106F8}"/>
              </a:ext>
            </a:extLst>
          </p:cNvPr>
          <p:cNvGrpSpPr/>
          <p:nvPr userDrawn="1"/>
        </p:nvGrpSpPr>
        <p:grpSpPr>
          <a:xfrm>
            <a:off x="9144000" y="1911803"/>
            <a:ext cx="2667000" cy="2670048"/>
            <a:chOff x="9144000" y="1932685"/>
            <a:chExt cx="2667000" cy="2670048"/>
          </a:xfrm>
          <a:solidFill>
            <a:schemeClr val="accent2"/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D424952-3920-4859-AD2F-DA9950CAAD2C}"/>
                </a:ext>
              </a:extLst>
            </p:cNvPr>
            <p:cNvSpPr/>
            <p:nvPr userDrawn="1"/>
          </p:nvSpPr>
          <p:spPr>
            <a:xfrm>
              <a:off x="9144000" y="2695556"/>
              <a:ext cx="381000" cy="3814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9AAF7C4-787E-4D13-8BCB-06D67FD22A91}"/>
                </a:ext>
              </a:extLst>
            </p:cNvPr>
            <p:cNvSpPr/>
            <p:nvPr userDrawn="1"/>
          </p:nvSpPr>
          <p:spPr>
            <a:xfrm>
              <a:off x="9906000" y="2695556"/>
              <a:ext cx="381000" cy="3814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1C778CD-43D8-40B7-A10F-4FCC3621F31D}"/>
                </a:ext>
              </a:extLst>
            </p:cNvPr>
            <p:cNvSpPr/>
            <p:nvPr userDrawn="1"/>
          </p:nvSpPr>
          <p:spPr>
            <a:xfrm>
              <a:off x="10668000" y="2695556"/>
              <a:ext cx="381000" cy="3814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EA605F1-DB4E-434C-AF7A-FA5ECF528253}"/>
                </a:ext>
              </a:extLst>
            </p:cNvPr>
            <p:cNvSpPr/>
            <p:nvPr userDrawn="1"/>
          </p:nvSpPr>
          <p:spPr>
            <a:xfrm>
              <a:off x="11430000" y="2695556"/>
              <a:ext cx="381000" cy="3814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F4ACAA-CF3B-49D4-B4FE-0B320A63D4B0}"/>
                </a:ext>
              </a:extLst>
            </p:cNvPr>
            <p:cNvSpPr/>
            <p:nvPr/>
          </p:nvSpPr>
          <p:spPr>
            <a:xfrm>
              <a:off x="9144000" y="3458427"/>
              <a:ext cx="381000" cy="3814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1B15D3A-D5E1-4EFF-84C6-D1957F46C86A}"/>
                </a:ext>
              </a:extLst>
            </p:cNvPr>
            <p:cNvSpPr/>
            <p:nvPr/>
          </p:nvSpPr>
          <p:spPr>
            <a:xfrm>
              <a:off x="9906000" y="3458427"/>
              <a:ext cx="381000" cy="3814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470D582-F2AF-4E2C-B703-E19DD57AFC60}"/>
                </a:ext>
              </a:extLst>
            </p:cNvPr>
            <p:cNvSpPr/>
            <p:nvPr/>
          </p:nvSpPr>
          <p:spPr>
            <a:xfrm>
              <a:off x="10668000" y="3458427"/>
              <a:ext cx="381000" cy="3814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37DF192-AF2B-4948-B76E-EA20D1B879CF}"/>
                </a:ext>
              </a:extLst>
            </p:cNvPr>
            <p:cNvSpPr/>
            <p:nvPr/>
          </p:nvSpPr>
          <p:spPr>
            <a:xfrm>
              <a:off x="11430000" y="3458427"/>
              <a:ext cx="381000" cy="3814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175AE72-7053-4CAE-B3DB-B58DC370A807}"/>
                </a:ext>
              </a:extLst>
            </p:cNvPr>
            <p:cNvSpPr/>
            <p:nvPr/>
          </p:nvSpPr>
          <p:spPr>
            <a:xfrm>
              <a:off x="9144000" y="4221298"/>
              <a:ext cx="381000" cy="3814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BC43A3-C80C-4354-8148-ACA4FAC62C54}"/>
                </a:ext>
              </a:extLst>
            </p:cNvPr>
            <p:cNvSpPr/>
            <p:nvPr/>
          </p:nvSpPr>
          <p:spPr>
            <a:xfrm>
              <a:off x="9906000" y="4221298"/>
              <a:ext cx="381000" cy="3814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51F0291-F56C-461D-8ED8-BCE90DC26AC6}"/>
                </a:ext>
              </a:extLst>
            </p:cNvPr>
            <p:cNvSpPr/>
            <p:nvPr/>
          </p:nvSpPr>
          <p:spPr>
            <a:xfrm>
              <a:off x="10668000" y="4221298"/>
              <a:ext cx="381000" cy="3814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A7E34A-93F1-4B3A-A492-4309E5EB8BBD}"/>
                </a:ext>
              </a:extLst>
            </p:cNvPr>
            <p:cNvSpPr/>
            <p:nvPr/>
          </p:nvSpPr>
          <p:spPr>
            <a:xfrm>
              <a:off x="11430000" y="4221298"/>
              <a:ext cx="381000" cy="3814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FBFED42-47FA-4CF6-834A-8F91FCBE2D0B}"/>
                </a:ext>
              </a:extLst>
            </p:cNvPr>
            <p:cNvSpPr/>
            <p:nvPr userDrawn="1"/>
          </p:nvSpPr>
          <p:spPr>
            <a:xfrm>
              <a:off x="9144000" y="1932685"/>
              <a:ext cx="381000" cy="3814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A924269-0268-4EAE-BD7B-C1237F1E72D5}"/>
                </a:ext>
              </a:extLst>
            </p:cNvPr>
            <p:cNvSpPr/>
            <p:nvPr userDrawn="1"/>
          </p:nvSpPr>
          <p:spPr>
            <a:xfrm>
              <a:off x="9906000" y="1932685"/>
              <a:ext cx="381000" cy="3814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E2CE7DD-2F7B-4A8B-AD75-B1FC24043008}"/>
                </a:ext>
              </a:extLst>
            </p:cNvPr>
            <p:cNvSpPr/>
            <p:nvPr userDrawn="1"/>
          </p:nvSpPr>
          <p:spPr>
            <a:xfrm>
              <a:off x="10668000" y="1932685"/>
              <a:ext cx="381000" cy="3814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D7F2EEE-B65C-462C-8406-EF5F1DCF2D3C}"/>
                </a:ext>
              </a:extLst>
            </p:cNvPr>
            <p:cNvSpPr/>
            <p:nvPr userDrawn="1"/>
          </p:nvSpPr>
          <p:spPr>
            <a:xfrm>
              <a:off x="11430000" y="1932685"/>
              <a:ext cx="381000" cy="3814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97E88B-839B-44D4-90A9-3CF4BEB74B2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62000" y="2105345"/>
            <a:ext cx="6858000" cy="2269250"/>
          </a:xfrm>
        </p:spPr>
        <p:txBody>
          <a:bodyPr anchor="ctr">
            <a:noAutofit/>
          </a:bodyPr>
          <a:lstStyle>
            <a:lvl1pPr>
              <a:lnSpc>
                <a:spcPts val="48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divider title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5ACC0B16-C3EA-415E-8147-304CE9EBA1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373063"/>
            <a:ext cx="1143000" cy="38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48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5BD51-5D2E-4D60-B380-34D31CBDAF1B}"/>
              </a:ext>
            </a:extLst>
          </p:cNvPr>
          <p:cNvGrpSpPr/>
          <p:nvPr userDrawn="1"/>
        </p:nvGrpSpPr>
        <p:grpSpPr>
          <a:xfrm>
            <a:off x="-2" y="1532329"/>
            <a:ext cx="12192005" cy="3415282"/>
            <a:chOff x="-2" y="1532329"/>
            <a:chExt cx="12192005" cy="34152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307BEC-A21E-4B5E-8089-75B481DCCDBF}"/>
                </a:ext>
              </a:extLst>
            </p:cNvPr>
            <p:cNvSpPr/>
            <p:nvPr userDrawn="1"/>
          </p:nvSpPr>
          <p:spPr>
            <a:xfrm>
              <a:off x="0" y="1911804"/>
              <a:ext cx="8382000" cy="2656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33" name="Arrow: Bent 32">
              <a:extLst>
                <a:ext uri="{FF2B5EF4-FFF2-40B4-BE49-F238E27FC236}">
                  <a16:creationId xmlns:a16="http://schemas.microsoft.com/office/drawing/2014/main" id="{014B5EDA-D12C-4A4D-A351-AEDD39B0592F}"/>
                </a:ext>
              </a:extLst>
            </p:cNvPr>
            <p:cNvSpPr/>
            <p:nvPr userDrawn="1"/>
          </p:nvSpPr>
          <p:spPr>
            <a:xfrm rot="5400000">
              <a:off x="2863595" y="-1331268"/>
              <a:ext cx="3035808" cy="8763001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0"/>
              </a:avLst>
            </a:prstGeom>
            <a:ln w="6350">
              <a:solidFill>
                <a:schemeClr val="accent3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Arrow: Bent 33">
              <a:extLst>
                <a:ext uri="{FF2B5EF4-FFF2-40B4-BE49-F238E27FC236}">
                  <a16:creationId xmlns:a16="http://schemas.microsoft.com/office/drawing/2014/main" id="{F2B3E69C-933A-4266-B7A3-88B9E3EAAE69}"/>
                </a:ext>
              </a:extLst>
            </p:cNvPr>
            <p:cNvSpPr/>
            <p:nvPr userDrawn="1"/>
          </p:nvSpPr>
          <p:spPr>
            <a:xfrm rot="16200000">
              <a:off x="10076438" y="2832046"/>
              <a:ext cx="802130" cy="342900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0"/>
              </a:avLst>
            </a:prstGeom>
            <a:ln w="6350">
              <a:solidFill>
                <a:schemeClr val="accent3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FAF06E2-E1DD-405E-A98A-B55746F3B445}"/>
                </a:ext>
              </a:extLst>
            </p:cNvPr>
            <p:cNvGrpSpPr/>
            <p:nvPr userDrawn="1"/>
          </p:nvGrpSpPr>
          <p:grpSpPr>
            <a:xfrm>
              <a:off x="9144000" y="1911803"/>
              <a:ext cx="2667000" cy="2670048"/>
              <a:chOff x="9144000" y="1932685"/>
              <a:chExt cx="2667000" cy="267004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7DD2633-2D71-45B8-95C3-7610FB798481}"/>
                  </a:ext>
                </a:extLst>
              </p:cNvPr>
              <p:cNvSpPr/>
              <p:nvPr userDrawn="1"/>
            </p:nvSpPr>
            <p:spPr>
              <a:xfrm>
                <a:off x="9144000" y="2695556"/>
                <a:ext cx="381000" cy="3814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46DBA9B-862E-440F-B133-CE496D5F0A36}"/>
                  </a:ext>
                </a:extLst>
              </p:cNvPr>
              <p:cNvSpPr/>
              <p:nvPr userDrawn="1"/>
            </p:nvSpPr>
            <p:spPr>
              <a:xfrm>
                <a:off x="9906000" y="2695556"/>
                <a:ext cx="381000" cy="3814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F6396B-1C00-4B3D-8ECD-8C0E6F5CC46F}"/>
                  </a:ext>
                </a:extLst>
              </p:cNvPr>
              <p:cNvSpPr/>
              <p:nvPr userDrawn="1"/>
            </p:nvSpPr>
            <p:spPr>
              <a:xfrm>
                <a:off x="10668000" y="2695556"/>
                <a:ext cx="381000" cy="3814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C040698-9ACC-4448-BCB5-2BC9B0A1D790}"/>
                  </a:ext>
                </a:extLst>
              </p:cNvPr>
              <p:cNvSpPr/>
              <p:nvPr userDrawn="1"/>
            </p:nvSpPr>
            <p:spPr>
              <a:xfrm>
                <a:off x="11430000" y="2695556"/>
                <a:ext cx="381000" cy="3814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C5E0A70-6D07-4C3E-9925-831E7716D49D}"/>
                  </a:ext>
                </a:extLst>
              </p:cNvPr>
              <p:cNvSpPr/>
              <p:nvPr/>
            </p:nvSpPr>
            <p:spPr>
              <a:xfrm>
                <a:off x="9144000" y="3458427"/>
                <a:ext cx="381000" cy="3814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3871F1F-8A37-4C5C-997C-79AFA7181BBB}"/>
                  </a:ext>
                </a:extLst>
              </p:cNvPr>
              <p:cNvSpPr/>
              <p:nvPr/>
            </p:nvSpPr>
            <p:spPr>
              <a:xfrm>
                <a:off x="9906000" y="3458427"/>
                <a:ext cx="381000" cy="3814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47B7F31-80D8-4D09-8E5B-93911AF4CB6B}"/>
                  </a:ext>
                </a:extLst>
              </p:cNvPr>
              <p:cNvSpPr/>
              <p:nvPr/>
            </p:nvSpPr>
            <p:spPr>
              <a:xfrm>
                <a:off x="10668000" y="3458427"/>
                <a:ext cx="381000" cy="3814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AE1E440-2BCF-44AB-BD73-A73A30535221}"/>
                  </a:ext>
                </a:extLst>
              </p:cNvPr>
              <p:cNvSpPr/>
              <p:nvPr/>
            </p:nvSpPr>
            <p:spPr>
              <a:xfrm>
                <a:off x="11430000" y="3458427"/>
                <a:ext cx="381000" cy="3814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8955F3F-AF9E-49BC-BED1-A8021FF072EB}"/>
                  </a:ext>
                </a:extLst>
              </p:cNvPr>
              <p:cNvSpPr/>
              <p:nvPr/>
            </p:nvSpPr>
            <p:spPr>
              <a:xfrm>
                <a:off x="9144000" y="4221298"/>
                <a:ext cx="381000" cy="3814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0370D64-C318-4935-BF74-25010C96B2EA}"/>
                  </a:ext>
                </a:extLst>
              </p:cNvPr>
              <p:cNvSpPr/>
              <p:nvPr/>
            </p:nvSpPr>
            <p:spPr>
              <a:xfrm>
                <a:off x="9906000" y="4221298"/>
                <a:ext cx="381000" cy="3814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912C302-1877-4F3F-AED0-2FA908F930F8}"/>
                  </a:ext>
                </a:extLst>
              </p:cNvPr>
              <p:cNvSpPr/>
              <p:nvPr/>
            </p:nvSpPr>
            <p:spPr>
              <a:xfrm>
                <a:off x="10668000" y="4221298"/>
                <a:ext cx="381000" cy="3814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B69FE0E-AA9C-4CEF-8024-86BE0DC242B0}"/>
                  </a:ext>
                </a:extLst>
              </p:cNvPr>
              <p:cNvSpPr/>
              <p:nvPr/>
            </p:nvSpPr>
            <p:spPr>
              <a:xfrm>
                <a:off x="11430000" y="4221298"/>
                <a:ext cx="381000" cy="3814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F088E88-4D3E-465C-ACAC-95E705C476B4}"/>
                  </a:ext>
                </a:extLst>
              </p:cNvPr>
              <p:cNvSpPr/>
              <p:nvPr userDrawn="1"/>
            </p:nvSpPr>
            <p:spPr>
              <a:xfrm>
                <a:off x="9144000" y="1932685"/>
                <a:ext cx="381000" cy="3814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B7CE635-6D08-4A32-B630-703E23FBEFD7}"/>
                  </a:ext>
                </a:extLst>
              </p:cNvPr>
              <p:cNvSpPr/>
              <p:nvPr userDrawn="1"/>
            </p:nvSpPr>
            <p:spPr>
              <a:xfrm>
                <a:off x="9906000" y="1932685"/>
                <a:ext cx="381000" cy="3814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9DCCDC6-4CA6-4966-8817-65112614C9E4}"/>
                  </a:ext>
                </a:extLst>
              </p:cNvPr>
              <p:cNvSpPr/>
              <p:nvPr userDrawn="1"/>
            </p:nvSpPr>
            <p:spPr>
              <a:xfrm>
                <a:off x="10668000" y="1932685"/>
                <a:ext cx="381000" cy="3814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BD4B22A-DF52-4F87-854C-9BB73B6F775B}"/>
                  </a:ext>
                </a:extLst>
              </p:cNvPr>
              <p:cNvSpPr/>
              <p:nvPr userDrawn="1"/>
            </p:nvSpPr>
            <p:spPr>
              <a:xfrm>
                <a:off x="11430000" y="1932685"/>
                <a:ext cx="381000" cy="3814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97E88B-839B-44D4-90A9-3CF4BEB74B2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62000" y="2105345"/>
            <a:ext cx="6858000" cy="2269250"/>
          </a:xfrm>
        </p:spPr>
        <p:txBody>
          <a:bodyPr anchor="ctr">
            <a:noAutofit/>
          </a:bodyPr>
          <a:lstStyle>
            <a:lvl1pPr>
              <a:lnSpc>
                <a:spcPts val="48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 title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pic>
        <p:nvPicPr>
          <p:cNvPr id="26" name="Graphic 67">
            <a:extLst>
              <a:ext uri="{FF2B5EF4-FFF2-40B4-BE49-F238E27FC236}">
                <a16:creationId xmlns:a16="http://schemas.microsoft.com/office/drawing/2014/main" id="{27C0C73C-A346-424C-B4B4-24FE8BD09ECF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653" y="373063"/>
            <a:ext cx="1135698" cy="38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9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1F7D557-749C-40D9-B821-A29F04C50EF4}"/>
              </a:ext>
            </a:extLst>
          </p:cNvPr>
          <p:cNvGrpSpPr/>
          <p:nvPr userDrawn="1"/>
        </p:nvGrpSpPr>
        <p:grpSpPr>
          <a:xfrm>
            <a:off x="0" y="1524000"/>
            <a:ext cx="12191998" cy="4576917"/>
            <a:chOff x="0" y="1524000"/>
            <a:chExt cx="12191998" cy="457691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A577D5-EF4A-4622-BB0D-3E1FD62349E2}"/>
                </a:ext>
              </a:extLst>
            </p:cNvPr>
            <p:cNvSpPr/>
            <p:nvPr/>
          </p:nvSpPr>
          <p:spPr>
            <a:xfrm>
              <a:off x="0" y="1524000"/>
              <a:ext cx="8382000" cy="381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2D28232-B458-4063-BAAC-9E51AA9F94DE}"/>
                </a:ext>
              </a:extLst>
            </p:cNvPr>
            <p:cNvSpPr/>
            <p:nvPr/>
          </p:nvSpPr>
          <p:spPr>
            <a:xfrm rot="10800000" flipH="1">
              <a:off x="7620001" y="2285993"/>
              <a:ext cx="2286000" cy="3197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9E6B9E8-A0B5-4DF0-BE45-955BAAEADD7E}"/>
                </a:ext>
              </a:extLst>
            </p:cNvPr>
            <p:cNvSpPr/>
            <p:nvPr userDrawn="1"/>
          </p:nvSpPr>
          <p:spPr>
            <a:xfrm>
              <a:off x="8382000" y="2286000"/>
              <a:ext cx="762000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>
                <a:solidFill>
                  <a:srgbClr val="7F8184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FB45F4C-28F4-4B6E-8420-5480DA3E2BB0}"/>
                </a:ext>
              </a:extLst>
            </p:cNvPr>
            <p:cNvSpPr/>
            <p:nvPr userDrawn="1"/>
          </p:nvSpPr>
          <p:spPr>
            <a:xfrm>
              <a:off x="9143999" y="3052918"/>
              <a:ext cx="3047999" cy="304799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97E88B-839B-44D4-90A9-3CF4BEB74B2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62002" y="2294375"/>
            <a:ext cx="6096000" cy="2269250"/>
          </a:xfrm>
        </p:spPr>
        <p:txBody>
          <a:bodyPr anchor="ctr">
            <a:noAutofit/>
          </a:bodyPr>
          <a:lstStyle>
            <a:lvl1pPr>
              <a:lnSpc>
                <a:spcPts val="48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 title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A44643B-848F-47B5-A893-FDD23E32A5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373063"/>
            <a:ext cx="1143000" cy="38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55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4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FDCB277-3056-2B43-A6B4-0DC31D6DF163}"/>
              </a:ext>
            </a:extLst>
          </p:cNvPr>
          <p:cNvSpPr/>
          <p:nvPr userDrawn="1"/>
        </p:nvSpPr>
        <p:spPr>
          <a:xfrm>
            <a:off x="5080" y="5080"/>
            <a:ext cx="8376920" cy="6852920"/>
          </a:xfrm>
          <a:prstGeom prst="rect">
            <a:avLst/>
          </a:prstGeom>
          <a:solidFill>
            <a:srgbClr val="4A4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EF502A-F035-B24E-B2B4-81D04253A5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4191000"/>
            <a:ext cx="6858000" cy="1905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rtl="0" fontAlgn="t">
              <a:defRPr sz="4000" b="0" i="0">
                <a:solidFill>
                  <a:schemeClr val="bg1"/>
                </a:solidFill>
                <a:latin typeface="Roboto Slab Medium" pitchFamily="2" charset="0"/>
                <a:ea typeface="Roboto Slab Medium" pitchFamily="2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829EC6-C21C-8049-A7B7-46CCD9CAEB24}"/>
              </a:ext>
            </a:extLst>
          </p:cNvPr>
          <p:cNvSpPr/>
          <p:nvPr userDrawn="1"/>
        </p:nvSpPr>
        <p:spPr>
          <a:xfrm>
            <a:off x="0" y="6258560"/>
            <a:ext cx="1402080" cy="599440"/>
          </a:xfrm>
          <a:prstGeom prst="rect">
            <a:avLst/>
          </a:prstGeom>
          <a:solidFill>
            <a:srgbClr val="4A4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8184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2CD43A-C869-6040-B93B-DCE1AC7416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6858000" y="-762000"/>
            <a:ext cx="3810000" cy="5334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1459D3-6A20-B846-A4B1-A4372A5E2A1B}"/>
              </a:ext>
            </a:extLst>
          </p:cNvPr>
          <p:cNvSpPr/>
          <p:nvPr userDrawn="1"/>
        </p:nvSpPr>
        <p:spPr>
          <a:xfrm>
            <a:off x="11277600" y="5943600"/>
            <a:ext cx="7620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67">
            <a:extLst>
              <a:ext uri="{FF2B5EF4-FFF2-40B4-BE49-F238E27FC236}">
                <a16:creationId xmlns:a16="http://schemas.microsoft.com/office/drawing/2014/main" id="{BB030B4C-A639-3040-A82B-1384B954313B}"/>
              </a:ext>
            </a:extLst>
          </p:cNvPr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653" y="373063"/>
            <a:ext cx="1135698" cy="38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2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48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3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4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32" Type="http://schemas.openxmlformats.org/officeDocument/2006/relationships/slideLayout" Target="../slideLayouts/slideLayout46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31" Type="http://schemas.openxmlformats.org/officeDocument/2006/relationships/slideLayout" Target="../slideLayouts/slideLayout45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4.xml"/><Relationship Id="rId35" Type="http://schemas.openxmlformats.org/officeDocument/2006/relationships/slideLayout" Target="../slideLayouts/slideLayout49.xml"/><Relationship Id="rId8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8884E-4BDB-5046-975B-F847B0DE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5964"/>
            <a:ext cx="10668000" cy="10826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1D3EA-58E4-2B42-B235-4BD792C5E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2160" y="1752600"/>
            <a:ext cx="10657840" cy="4191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6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698" r:id="rId2"/>
    <p:sldLayoutId id="2147483680" r:id="rId3"/>
    <p:sldLayoutId id="2147483687" r:id="rId4"/>
    <p:sldLayoutId id="2147483688" r:id="rId5"/>
    <p:sldLayoutId id="2147483835" r:id="rId6"/>
    <p:sldLayoutId id="2147483689" r:id="rId7"/>
    <p:sldLayoutId id="2147483699" r:id="rId8"/>
    <p:sldLayoutId id="2147483775" r:id="rId9"/>
    <p:sldLayoutId id="2147483719" r:id="rId10"/>
    <p:sldLayoutId id="2147483774" r:id="rId11"/>
    <p:sldLayoutId id="2147483773" r:id="rId12"/>
    <p:sldLayoutId id="2147483824" r:id="rId13"/>
    <p:sldLayoutId id="2147483830" r:id="rId14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+mj-lt"/>
          <a:ea typeface="Roboto Medium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Roboto" panose="02000000000000000000" pitchFamily="2" charset="0"/>
          <a:cs typeface="+mn-cs"/>
        </a:defRPr>
      </a:lvl1pPr>
      <a:lvl2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Roboto" panose="02000000000000000000" pitchFamily="2" charset="0"/>
          <a:cs typeface="+mn-cs"/>
        </a:defRPr>
      </a:lvl2pPr>
      <a:lvl3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Roboto" panose="02000000000000000000" pitchFamily="2" charset="0"/>
          <a:cs typeface="+mn-cs"/>
        </a:defRPr>
      </a:lvl3pPr>
      <a:lvl4pPr marL="1371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Roboto" panose="02000000000000000000" pitchFamily="2" charset="0"/>
          <a:cs typeface="+mn-cs"/>
        </a:defRPr>
      </a:lvl4pPr>
      <a:lvl5pPr marL="1828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80" userDrawn="1">
          <p15:clr>
            <a:srgbClr val="F26B43"/>
          </p15:clr>
        </p15:guide>
        <p15:guide id="2" pos="960" userDrawn="1">
          <p15:clr>
            <a:srgbClr val="F26B43"/>
          </p15:clr>
        </p15:guide>
        <p15:guide id="3" pos="1440" userDrawn="1">
          <p15:clr>
            <a:srgbClr val="F26B43"/>
          </p15:clr>
        </p15:guide>
        <p15:guide id="4" pos="1920" userDrawn="1">
          <p15:clr>
            <a:srgbClr val="F26B43"/>
          </p15:clr>
        </p15:guide>
        <p15:guide id="5" pos="2400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3360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pos="4320" userDrawn="1">
          <p15:clr>
            <a:srgbClr val="F26B43"/>
          </p15:clr>
        </p15:guide>
        <p15:guide id="10" pos="4800" userDrawn="1">
          <p15:clr>
            <a:srgbClr val="F26B43"/>
          </p15:clr>
        </p15:guide>
        <p15:guide id="11" pos="5280" userDrawn="1">
          <p15:clr>
            <a:srgbClr val="F26B43"/>
          </p15:clr>
        </p15:guide>
        <p15:guide id="12" pos="5760" userDrawn="1">
          <p15:clr>
            <a:srgbClr val="F26B43"/>
          </p15:clr>
        </p15:guide>
        <p15:guide id="13" pos="6240" userDrawn="1">
          <p15:clr>
            <a:srgbClr val="F26B43"/>
          </p15:clr>
        </p15:guide>
        <p15:guide id="14" pos="6720" userDrawn="1">
          <p15:clr>
            <a:srgbClr val="F26B43"/>
          </p15:clr>
        </p15:guide>
        <p15:guide id="15" pos="720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8884E-4BDB-5046-975B-F847B0DE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5964"/>
            <a:ext cx="10668000" cy="10826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1D3EA-58E4-2B42-B235-4BD792C5E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2160" y="1752600"/>
            <a:ext cx="10657840" cy="4191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8FBEF-C0FF-E944-B50F-249B605B39E7}"/>
              </a:ext>
            </a:extLst>
          </p:cNvPr>
          <p:cNvSpPr txBox="1"/>
          <p:nvPr userDrawn="1"/>
        </p:nvSpPr>
        <p:spPr>
          <a:xfrm>
            <a:off x="11125200" y="6558033"/>
            <a:ext cx="762000" cy="14311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110000"/>
              </a:lnSpc>
            </a:pPr>
            <a:fld id="{320B2785-63E8-9A40-BA56-20F37A92678E}" type="slidenum">
              <a:rPr lang="en-US" sz="900" smtClean="0">
                <a:latin typeface="Roboto" panose="02000000000000000000" pitchFamily="2" charset="0"/>
                <a:ea typeface="Roboto" panose="02000000000000000000" pitchFamily="2" charset="0"/>
              </a:rPr>
              <a:pPr algn="r">
                <a:lnSpc>
                  <a:spcPct val="110000"/>
                </a:lnSpc>
              </a:pPr>
              <a:t>‹#›</a:t>
            </a:fld>
            <a:endParaRPr lang="en-US" sz="9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84C4D-BD2F-4852-8E12-43E60937B30A}"/>
              </a:ext>
            </a:extLst>
          </p:cNvPr>
          <p:cNvSpPr txBox="1"/>
          <p:nvPr userDrawn="1"/>
        </p:nvSpPr>
        <p:spPr>
          <a:xfrm>
            <a:off x="9494587" y="6550081"/>
            <a:ext cx="1935413" cy="15901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000" u="none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</p:spTree>
    <p:extLst>
      <p:ext uri="{BB962C8B-B14F-4D97-AF65-F5344CB8AC3E}">
        <p14:creationId xmlns:p14="http://schemas.microsoft.com/office/powerpoint/2010/main" val="75692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01" r:id="rId2"/>
    <p:sldLayoutId id="2147483692" r:id="rId3"/>
    <p:sldLayoutId id="2147483664" r:id="rId4"/>
    <p:sldLayoutId id="2147483695" r:id="rId5"/>
    <p:sldLayoutId id="2147483781" r:id="rId6"/>
    <p:sldLayoutId id="2147483778" r:id="rId7"/>
    <p:sldLayoutId id="2147483691" r:id="rId8"/>
    <p:sldLayoutId id="2147483677" r:id="rId9"/>
    <p:sldLayoutId id="2147483670" r:id="rId10"/>
    <p:sldLayoutId id="2147483740" r:id="rId11"/>
    <p:sldLayoutId id="2147483741" r:id="rId12"/>
    <p:sldLayoutId id="2147483696" r:id="rId13"/>
    <p:sldLayoutId id="2147483709" r:id="rId14"/>
    <p:sldLayoutId id="2147483742" r:id="rId15"/>
    <p:sldLayoutId id="2147483798" r:id="rId16"/>
    <p:sldLayoutId id="2147483799" r:id="rId17"/>
    <p:sldLayoutId id="2147483800" r:id="rId18"/>
    <p:sldLayoutId id="2147483782" r:id="rId19"/>
    <p:sldLayoutId id="2147483791" r:id="rId20"/>
    <p:sldLayoutId id="2147483764" r:id="rId21"/>
    <p:sldLayoutId id="2147483765" r:id="rId22"/>
    <p:sldLayoutId id="2147483784" r:id="rId23"/>
    <p:sldLayoutId id="2147483811" r:id="rId24"/>
    <p:sldLayoutId id="2147483786" r:id="rId25"/>
    <p:sldLayoutId id="2147483787" r:id="rId26"/>
    <p:sldLayoutId id="2147483789" r:id="rId27"/>
    <p:sldLayoutId id="2147483788" r:id="rId28"/>
    <p:sldLayoutId id="2147483806" r:id="rId29"/>
    <p:sldLayoutId id="2147483790" r:id="rId30"/>
    <p:sldLayoutId id="2147483785" r:id="rId31"/>
    <p:sldLayoutId id="2147483766" r:id="rId32"/>
    <p:sldLayoutId id="2147483768" r:id="rId33"/>
    <p:sldLayoutId id="2147483805" r:id="rId34"/>
    <p:sldLayoutId id="2147483809" r:id="rId35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+mj-lt"/>
          <a:ea typeface="Roboto Medium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Roboto" panose="02000000000000000000" pitchFamily="2" charset="0"/>
          <a:cs typeface="+mn-cs"/>
        </a:defRPr>
      </a:lvl1pPr>
      <a:lvl2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Roboto" panose="02000000000000000000" pitchFamily="2" charset="0"/>
          <a:cs typeface="+mn-cs"/>
        </a:defRPr>
      </a:lvl2pPr>
      <a:lvl3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Roboto" panose="02000000000000000000" pitchFamily="2" charset="0"/>
          <a:cs typeface="+mn-cs"/>
        </a:defRPr>
      </a:lvl3pPr>
      <a:lvl4pPr marL="1371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Roboto" panose="02000000000000000000" pitchFamily="2" charset="0"/>
          <a:cs typeface="+mn-cs"/>
        </a:defRPr>
      </a:lvl4pPr>
      <a:lvl5pPr marL="1828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80" userDrawn="1">
          <p15:clr>
            <a:srgbClr val="F26B43"/>
          </p15:clr>
        </p15:guide>
        <p15:guide id="2" pos="960" userDrawn="1">
          <p15:clr>
            <a:srgbClr val="F26B43"/>
          </p15:clr>
        </p15:guide>
        <p15:guide id="3" pos="1440" userDrawn="1">
          <p15:clr>
            <a:srgbClr val="F26B43"/>
          </p15:clr>
        </p15:guide>
        <p15:guide id="4" pos="1920" userDrawn="1">
          <p15:clr>
            <a:srgbClr val="F26B43"/>
          </p15:clr>
        </p15:guide>
        <p15:guide id="5" pos="2400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3360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pos="4320" userDrawn="1">
          <p15:clr>
            <a:srgbClr val="F26B43"/>
          </p15:clr>
        </p15:guide>
        <p15:guide id="10" pos="4800" userDrawn="1">
          <p15:clr>
            <a:srgbClr val="F26B43"/>
          </p15:clr>
        </p15:guide>
        <p15:guide id="11" pos="5280" userDrawn="1">
          <p15:clr>
            <a:srgbClr val="F26B43"/>
          </p15:clr>
        </p15:guide>
        <p15:guide id="12" pos="5760" userDrawn="1">
          <p15:clr>
            <a:srgbClr val="F26B43"/>
          </p15:clr>
        </p15:guide>
        <p15:guide id="13" pos="6240" userDrawn="1">
          <p15:clr>
            <a:srgbClr val="F26B43"/>
          </p15:clr>
        </p15:guide>
        <p15:guide id="14" pos="6720" userDrawn="1">
          <p15:clr>
            <a:srgbClr val="F26B43"/>
          </p15:clr>
        </p15:guide>
        <p15:guide id="15" pos="72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8884E-4BDB-5046-975B-F847B0DE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5964"/>
            <a:ext cx="10668000" cy="10826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1D3EA-58E4-2B42-B235-4BD792C5E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2160" y="1752600"/>
            <a:ext cx="10657840" cy="4191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633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96" r:id="rId2"/>
    <p:sldLayoutId id="2147483797" r:id="rId3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+mj-lt"/>
          <a:ea typeface="Roboto Medium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Roboto" panose="02000000000000000000" pitchFamily="2" charset="0"/>
          <a:cs typeface="+mn-cs"/>
        </a:defRPr>
      </a:lvl1pPr>
      <a:lvl2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Roboto" panose="02000000000000000000" pitchFamily="2" charset="0"/>
          <a:cs typeface="+mn-cs"/>
        </a:defRPr>
      </a:lvl2pPr>
      <a:lvl3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Roboto" panose="02000000000000000000" pitchFamily="2" charset="0"/>
          <a:cs typeface="+mn-cs"/>
        </a:defRPr>
      </a:lvl3pPr>
      <a:lvl4pPr marL="1371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Roboto" panose="02000000000000000000" pitchFamily="2" charset="0"/>
          <a:cs typeface="+mn-cs"/>
        </a:defRPr>
      </a:lvl4pPr>
      <a:lvl5pPr marL="1828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80" userDrawn="1">
          <p15:clr>
            <a:srgbClr val="F26B43"/>
          </p15:clr>
        </p15:guide>
        <p15:guide id="2" pos="960" userDrawn="1">
          <p15:clr>
            <a:srgbClr val="F26B43"/>
          </p15:clr>
        </p15:guide>
        <p15:guide id="3" pos="1440" userDrawn="1">
          <p15:clr>
            <a:srgbClr val="F26B43"/>
          </p15:clr>
        </p15:guide>
        <p15:guide id="4" pos="1920" userDrawn="1">
          <p15:clr>
            <a:srgbClr val="F26B43"/>
          </p15:clr>
        </p15:guide>
        <p15:guide id="5" pos="2400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3360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pos="4320" userDrawn="1">
          <p15:clr>
            <a:srgbClr val="F26B43"/>
          </p15:clr>
        </p15:guide>
        <p15:guide id="10" pos="4800" userDrawn="1">
          <p15:clr>
            <a:srgbClr val="F26B43"/>
          </p15:clr>
        </p15:guide>
        <p15:guide id="11" pos="5280" userDrawn="1">
          <p15:clr>
            <a:srgbClr val="F26B43"/>
          </p15:clr>
        </p15:guide>
        <p15:guide id="12" pos="5760" userDrawn="1">
          <p15:clr>
            <a:srgbClr val="F26B43"/>
          </p15:clr>
        </p15:guide>
        <p15:guide id="13" pos="6240" userDrawn="1">
          <p15:clr>
            <a:srgbClr val="F26B43"/>
          </p15:clr>
        </p15:guide>
        <p15:guide id="14" pos="6720" userDrawn="1">
          <p15:clr>
            <a:srgbClr val="F26B43"/>
          </p15:clr>
        </p15:guide>
        <p15:guide id="15" pos="7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19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8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svg"/><Relationship Id="rId7" Type="http://schemas.openxmlformats.org/officeDocument/2006/relationships/image" Target="../media/image19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8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svg"/><Relationship Id="rId7" Type="http://schemas.openxmlformats.org/officeDocument/2006/relationships/image" Target="../media/image19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8.png"/><Relationship Id="rId11" Type="http://schemas.openxmlformats.org/officeDocument/2006/relationships/image" Target="../media/image25.svg"/><Relationship Id="rId5" Type="http://schemas.openxmlformats.org/officeDocument/2006/relationships/image" Target="../media/image21.sv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entagon 32">
            <a:hlinkClick r:id="" action="ppaction://noaction"/>
            <a:extLst>
              <a:ext uri="{FF2B5EF4-FFF2-40B4-BE49-F238E27FC236}">
                <a16:creationId xmlns:a16="http://schemas.microsoft.com/office/drawing/2014/main" id="{B0566A2B-ADD2-5949-AE0E-ECA028BC824F}"/>
              </a:ext>
            </a:extLst>
          </p:cNvPr>
          <p:cNvSpPr/>
          <p:nvPr/>
        </p:nvSpPr>
        <p:spPr>
          <a:xfrm>
            <a:off x="3420509" y="1553053"/>
            <a:ext cx="3056491" cy="402782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20" name="Pentagon 34">
            <a:hlinkClick r:id="" action="ppaction://noaction"/>
            <a:extLst>
              <a:ext uri="{FF2B5EF4-FFF2-40B4-BE49-F238E27FC236}">
                <a16:creationId xmlns:a16="http://schemas.microsoft.com/office/drawing/2014/main" id="{D06EE922-1056-DB4B-845C-6DBAFCC295E0}"/>
              </a:ext>
            </a:extLst>
          </p:cNvPr>
          <p:cNvSpPr/>
          <p:nvPr/>
        </p:nvSpPr>
        <p:spPr>
          <a:xfrm>
            <a:off x="6535521" y="1546076"/>
            <a:ext cx="2532280" cy="413874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</a:t>
            </a:r>
          </a:p>
        </p:txBody>
      </p:sp>
      <p:sp>
        <p:nvSpPr>
          <p:cNvPr id="21" name="Pentagon 35">
            <a:hlinkClick r:id="" action="ppaction://noaction"/>
            <a:extLst>
              <a:ext uri="{FF2B5EF4-FFF2-40B4-BE49-F238E27FC236}">
                <a16:creationId xmlns:a16="http://schemas.microsoft.com/office/drawing/2014/main" id="{B6C43693-7A09-E349-8363-9E3F16FDD24D}"/>
              </a:ext>
            </a:extLst>
          </p:cNvPr>
          <p:cNvSpPr/>
          <p:nvPr/>
        </p:nvSpPr>
        <p:spPr>
          <a:xfrm>
            <a:off x="9139074" y="1551430"/>
            <a:ext cx="2109807" cy="403166"/>
          </a:xfrm>
          <a:prstGeom prst="homePlate">
            <a:avLst/>
          </a:prstGeom>
          <a:solidFill>
            <a:srgbClr val="92D05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InfraOps</a:t>
            </a:r>
            <a:endParaRPr lang="en-US" sz="1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Pentagon 88">
            <a:hlinkClick r:id="" action="ppaction://noaction"/>
            <a:extLst>
              <a:ext uri="{FF2B5EF4-FFF2-40B4-BE49-F238E27FC236}">
                <a16:creationId xmlns:a16="http://schemas.microsoft.com/office/drawing/2014/main" id="{8B67A1A4-969E-0E49-AFFE-09AE623FB94F}"/>
              </a:ext>
            </a:extLst>
          </p:cNvPr>
          <p:cNvSpPr/>
          <p:nvPr/>
        </p:nvSpPr>
        <p:spPr>
          <a:xfrm>
            <a:off x="654664" y="1551430"/>
            <a:ext cx="2707324" cy="40852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2" name="Graphic 2" descr="Arrow circle with solid fill">
            <a:extLst>
              <a:ext uri="{FF2B5EF4-FFF2-40B4-BE49-F238E27FC236}">
                <a16:creationId xmlns:a16="http://schemas.microsoft.com/office/drawing/2014/main" id="{9BCB9714-ECEC-0646-B7E5-6D82DE1D9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7838" y="1564789"/>
            <a:ext cx="375232" cy="375232"/>
          </a:xfrm>
          <a:prstGeom prst="rect">
            <a:avLst/>
          </a:prstGeom>
        </p:spPr>
      </p:pic>
      <p:sp>
        <p:nvSpPr>
          <p:cNvPr id="66" name="Pentagon 88">
            <a:hlinkClick r:id="" action="ppaction://noaction"/>
            <a:extLst>
              <a:ext uri="{FF2B5EF4-FFF2-40B4-BE49-F238E27FC236}">
                <a16:creationId xmlns:a16="http://schemas.microsoft.com/office/drawing/2014/main" id="{057262C0-4193-1D41-94ED-7A085CB77211}"/>
              </a:ext>
            </a:extLst>
          </p:cNvPr>
          <p:cNvSpPr/>
          <p:nvPr/>
        </p:nvSpPr>
        <p:spPr>
          <a:xfrm>
            <a:off x="654663" y="2138079"/>
            <a:ext cx="10581466" cy="402783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029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entagon 34">
            <a:hlinkClick r:id="" action="ppaction://noaction"/>
            <a:extLst>
              <a:ext uri="{FF2B5EF4-FFF2-40B4-BE49-F238E27FC236}">
                <a16:creationId xmlns:a16="http://schemas.microsoft.com/office/drawing/2014/main" id="{D06EE922-1056-DB4B-845C-6DBAFCC295E0}"/>
              </a:ext>
            </a:extLst>
          </p:cNvPr>
          <p:cNvSpPr/>
          <p:nvPr/>
        </p:nvSpPr>
        <p:spPr>
          <a:xfrm>
            <a:off x="6535521" y="1546076"/>
            <a:ext cx="2532280" cy="413874"/>
          </a:xfrm>
          <a:prstGeom prst="homePlate">
            <a:avLst/>
          </a:prstGeom>
          <a:solidFill>
            <a:srgbClr val="92D05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DevOps</a:t>
            </a:r>
          </a:p>
        </p:txBody>
      </p:sp>
      <p:sp>
        <p:nvSpPr>
          <p:cNvPr id="21" name="Pentagon 35">
            <a:hlinkClick r:id="" action="ppaction://noaction"/>
            <a:extLst>
              <a:ext uri="{FF2B5EF4-FFF2-40B4-BE49-F238E27FC236}">
                <a16:creationId xmlns:a16="http://schemas.microsoft.com/office/drawing/2014/main" id="{B6C43693-7A09-E349-8363-9E3F16FDD24D}"/>
              </a:ext>
            </a:extLst>
          </p:cNvPr>
          <p:cNvSpPr/>
          <p:nvPr/>
        </p:nvSpPr>
        <p:spPr>
          <a:xfrm>
            <a:off x="9139074" y="1551430"/>
            <a:ext cx="2109807" cy="403166"/>
          </a:xfrm>
          <a:prstGeom prst="homePlate">
            <a:avLst/>
          </a:prstGeom>
          <a:solidFill>
            <a:srgbClr val="92D05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InfraOps</a:t>
            </a:r>
            <a:endParaRPr lang="en-US" sz="1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1" name="Graphic 96">
            <a:extLst>
              <a:ext uri="{FF2B5EF4-FFF2-40B4-BE49-F238E27FC236}">
                <a16:creationId xmlns:a16="http://schemas.microsoft.com/office/drawing/2014/main" id="{5B67CC69-BF35-8E44-813F-FF916C112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3520" y="1477693"/>
            <a:ext cx="582727" cy="582727"/>
          </a:xfrm>
          <a:prstGeom prst="rect">
            <a:avLst/>
          </a:prstGeom>
        </p:spPr>
      </p:pic>
      <p:pic>
        <p:nvPicPr>
          <p:cNvPr id="42" name="Graphic 2" descr="Arrow circle with solid fill">
            <a:extLst>
              <a:ext uri="{FF2B5EF4-FFF2-40B4-BE49-F238E27FC236}">
                <a16:creationId xmlns:a16="http://schemas.microsoft.com/office/drawing/2014/main" id="{9BCB9714-ECEC-0646-B7E5-6D82DE1D9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57838" y="1564789"/>
            <a:ext cx="375232" cy="375232"/>
          </a:xfrm>
          <a:prstGeom prst="rect">
            <a:avLst/>
          </a:prstGeom>
        </p:spPr>
      </p:pic>
      <p:sp>
        <p:nvSpPr>
          <p:cNvPr id="12" name="Pentagon 32">
            <a:hlinkClick r:id="" action="ppaction://noaction"/>
            <a:extLst>
              <a:ext uri="{FF2B5EF4-FFF2-40B4-BE49-F238E27FC236}">
                <a16:creationId xmlns:a16="http://schemas.microsoft.com/office/drawing/2014/main" id="{CC3F0655-3417-5143-87C2-B228147ECA41}"/>
              </a:ext>
            </a:extLst>
          </p:cNvPr>
          <p:cNvSpPr/>
          <p:nvPr/>
        </p:nvSpPr>
        <p:spPr>
          <a:xfrm>
            <a:off x="3420509" y="1553053"/>
            <a:ext cx="3056491" cy="402782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13" name="Pentagon 88">
            <a:hlinkClick r:id="" action="ppaction://noaction"/>
            <a:extLst>
              <a:ext uri="{FF2B5EF4-FFF2-40B4-BE49-F238E27FC236}">
                <a16:creationId xmlns:a16="http://schemas.microsoft.com/office/drawing/2014/main" id="{2BDE44E3-DD73-C349-94A5-8C89F885C505}"/>
              </a:ext>
            </a:extLst>
          </p:cNvPr>
          <p:cNvSpPr/>
          <p:nvPr/>
        </p:nvSpPr>
        <p:spPr>
          <a:xfrm>
            <a:off x="654664" y="1551430"/>
            <a:ext cx="2707324" cy="40852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Pentagon 88">
            <a:hlinkClick r:id="" action="ppaction://noaction"/>
            <a:extLst>
              <a:ext uri="{FF2B5EF4-FFF2-40B4-BE49-F238E27FC236}">
                <a16:creationId xmlns:a16="http://schemas.microsoft.com/office/drawing/2014/main" id="{12054F69-1797-8142-AF42-CB3882B35233}"/>
              </a:ext>
            </a:extLst>
          </p:cNvPr>
          <p:cNvSpPr/>
          <p:nvPr/>
        </p:nvSpPr>
        <p:spPr>
          <a:xfrm>
            <a:off x="654663" y="2138079"/>
            <a:ext cx="10581466" cy="402783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965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entagon 32">
            <a:hlinkClick r:id="" action="ppaction://noaction"/>
            <a:extLst>
              <a:ext uri="{FF2B5EF4-FFF2-40B4-BE49-F238E27FC236}">
                <a16:creationId xmlns:a16="http://schemas.microsoft.com/office/drawing/2014/main" id="{B0566A2B-ADD2-5949-AE0E-ECA028BC824F}"/>
              </a:ext>
            </a:extLst>
          </p:cNvPr>
          <p:cNvSpPr/>
          <p:nvPr/>
        </p:nvSpPr>
        <p:spPr>
          <a:xfrm>
            <a:off x="3420509" y="1553053"/>
            <a:ext cx="3056491" cy="402782"/>
          </a:xfrm>
          <a:prstGeom prst="homePlate">
            <a:avLst/>
          </a:prstGeom>
          <a:solidFill>
            <a:srgbClr val="92D05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ProductOps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20" name="Pentagon 34">
            <a:hlinkClick r:id="" action="ppaction://noaction"/>
            <a:extLst>
              <a:ext uri="{FF2B5EF4-FFF2-40B4-BE49-F238E27FC236}">
                <a16:creationId xmlns:a16="http://schemas.microsoft.com/office/drawing/2014/main" id="{D06EE922-1056-DB4B-845C-6DBAFCC295E0}"/>
              </a:ext>
            </a:extLst>
          </p:cNvPr>
          <p:cNvSpPr/>
          <p:nvPr/>
        </p:nvSpPr>
        <p:spPr>
          <a:xfrm>
            <a:off x="6535521" y="1546076"/>
            <a:ext cx="2532280" cy="413874"/>
          </a:xfrm>
          <a:prstGeom prst="homePlate">
            <a:avLst/>
          </a:prstGeom>
          <a:solidFill>
            <a:srgbClr val="92D05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DevOps</a:t>
            </a:r>
          </a:p>
        </p:txBody>
      </p:sp>
      <p:sp>
        <p:nvSpPr>
          <p:cNvPr id="21" name="Pentagon 35">
            <a:hlinkClick r:id="" action="ppaction://noaction"/>
            <a:extLst>
              <a:ext uri="{FF2B5EF4-FFF2-40B4-BE49-F238E27FC236}">
                <a16:creationId xmlns:a16="http://schemas.microsoft.com/office/drawing/2014/main" id="{B6C43693-7A09-E349-8363-9E3F16FDD24D}"/>
              </a:ext>
            </a:extLst>
          </p:cNvPr>
          <p:cNvSpPr/>
          <p:nvPr/>
        </p:nvSpPr>
        <p:spPr>
          <a:xfrm>
            <a:off x="9139074" y="1551430"/>
            <a:ext cx="2109807" cy="403166"/>
          </a:xfrm>
          <a:prstGeom prst="homePlate">
            <a:avLst/>
          </a:prstGeom>
          <a:solidFill>
            <a:srgbClr val="92D05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InfraOps</a:t>
            </a:r>
            <a:endParaRPr lang="en-US" sz="1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0" name="Graphic 94">
            <a:extLst>
              <a:ext uri="{FF2B5EF4-FFF2-40B4-BE49-F238E27FC236}">
                <a16:creationId xmlns:a16="http://schemas.microsoft.com/office/drawing/2014/main" id="{9F147A72-2195-CA4A-8492-9DDFAEF7D30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6352" y="1609659"/>
            <a:ext cx="318794" cy="318794"/>
          </a:xfrm>
          <a:prstGeom prst="rect">
            <a:avLst/>
          </a:prstGeom>
        </p:spPr>
      </p:pic>
      <p:pic>
        <p:nvPicPr>
          <p:cNvPr id="41" name="Graphic 96">
            <a:extLst>
              <a:ext uri="{FF2B5EF4-FFF2-40B4-BE49-F238E27FC236}">
                <a16:creationId xmlns:a16="http://schemas.microsoft.com/office/drawing/2014/main" id="{5B67CC69-BF35-8E44-813F-FF916C112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3520" y="1477693"/>
            <a:ext cx="582727" cy="582727"/>
          </a:xfrm>
          <a:prstGeom prst="rect">
            <a:avLst/>
          </a:prstGeom>
        </p:spPr>
      </p:pic>
      <p:pic>
        <p:nvPicPr>
          <p:cNvPr id="42" name="Graphic 2" descr="Arrow circle with solid fill">
            <a:extLst>
              <a:ext uri="{FF2B5EF4-FFF2-40B4-BE49-F238E27FC236}">
                <a16:creationId xmlns:a16="http://schemas.microsoft.com/office/drawing/2014/main" id="{9BCB9714-ECEC-0646-B7E5-6D82DE1D98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57838" y="1564789"/>
            <a:ext cx="375232" cy="375232"/>
          </a:xfrm>
          <a:prstGeom prst="rect">
            <a:avLst/>
          </a:prstGeom>
        </p:spPr>
      </p:pic>
      <p:sp>
        <p:nvSpPr>
          <p:cNvPr id="12" name="Pentagon 88">
            <a:hlinkClick r:id="" action="ppaction://noaction"/>
            <a:extLst>
              <a:ext uri="{FF2B5EF4-FFF2-40B4-BE49-F238E27FC236}">
                <a16:creationId xmlns:a16="http://schemas.microsoft.com/office/drawing/2014/main" id="{020FDD9E-730D-4242-B6A3-BE3D41C2898B}"/>
              </a:ext>
            </a:extLst>
          </p:cNvPr>
          <p:cNvSpPr/>
          <p:nvPr/>
        </p:nvSpPr>
        <p:spPr>
          <a:xfrm>
            <a:off x="654664" y="1551430"/>
            <a:ext cx="2707324" cy="40852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Pentagon 88">
            <a:hlinkClick r:id="" action="ppaction://noaction"/>
            <a:extLst>
              <a:ext uri="{FF2B5EF4-FFF2-40B4-BE49-F238E27FC236}">
                <a16:creationId xmlns:a16="http://schemas.microsoft.com/office/drawing/2014/main" id="{043FACCB-BD23-A84E-B2FE-08E8FC1FFC52}"/>
              </a:ext>
            </a:extLst>
          </p:cNvPr>
          <p:cNvSpPr/>
          <p:nvPr/>
        </p:nvSpPr>
        <p:spPr>
          <a:xfrm>
            <a:off x="654663" y="2138079"/>
            <a:ext cx="10581466" cy="402783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478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entagon 32">
            <a:hlinkClick r:id="" action="ppaction://noaction"/>
            <a:extLst>
              <a:ext uri="{FF2B5EF4-FFF2-40B4-BE49-F238E27FC236}">
                <a16:creationId xmlns:a16="http://schemas.microsoft.com/office/drawing/2014/main" id="{B0566A2B-ADD2-5949-AE0E-ECA028BC824F}"/>
              </a:ext>
            </a:extLst>
          </p:cNvPr>
          <p:cNvSpPr/>
          <p:nvPr/>
        </p:nvSpPr>
        <p:spPr>
          <a:xfrm>
            <a:off x="3420509" y="1553053"/>
            <a:ext cx="3056491" cy="402782"/>
          </a:xfrm>
          <a:prstGeom prst="homePlate">
            <a:avLst/>
          </a:prstGeom>
          <a:solidFill>
            <a:srgbClr val="92D05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ProductOps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20" name="Pentagon 34">
            <a:hlinkClick r:id="" action="ppaction://noaction"/>
            <a:extLst>
              <a:ext uri="{FF2B5EF4-FFF2-40B4-BE49-F238E27FC236}">
                <a16:creationId xmlns:a16="http://schemas.microsoft.com/office/drawing/2014/main" id="{D06EE922-1056-DB4B-845C-6DBAFCC295E0}"/>
              </a:ext>
            </a:extLst>
          </p:cNvPr>
          <p:cNvSpPr/>
          <p:nvPr/>
        </p:nvSpPr>
        <p:spPr>
          <a:xfrm>
            <a:off x="6535521" y="1546076"/>
            <a:ext cx="2532280" cy="413874"/>
          </a:xfrm>
          <a:prstGeom prst="homePlate">
            <a:avLst/>
          </a:prstGeom>
          <a:solidFill>
            <a:srgbClr val="92D05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DevOps</a:t>
            </a:r>
          </a:p>
        </p:txBody>
      </p:sp>
      <p:sp>
        <p:nvSpPr>
          <p:cNvPr id="21" name="Pentagon 35">
            <a:hlinkClick r:id="" action="ppaction://noaction"/>
            <a:extLst>
              <a:ext uri="{FF2B5EF4-FFF2-40B4-BE49-F238E27FC236}">
                <a16:creationId xmlns:a16="http://schemas.microsoft.com/office/drawing/2014/main" id="{B6C43693-7A09-E349-8363-9E3F16FDD24D}"/>
              </a:ext>
            </a:extLst>
          </p:cNvPr>
          <p:cNvSpPr/>
          <p:nvPr/>
        </p:nvSpPr>
        <p:spPr>
          <a:xfrm>
            <a:off x="9139074" y="1551430"/>
            <a:ext cx="2109807" cy="403166"/>
          </a:xfrm>
          <a:prstGeom prst="homePlate">
            <a:avLst/>
          </a:prstGeom>
          <a:solidFill>
            <a:srgbClr val="92D05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InfraOps</a:t>
            </a:r>
            <a:endParaRPr lang="en-US" sz="1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Pentagon 88">
            <a:hlinkClick r:id="" action="ppaction://noaction"/>
            <a:extLst>
              <a:ext uri="{FF2B5EF4-FFF2-40B4-BE49-F238E27FC236}">
                <a16:creationId xmlns:a16="http://schemas.microsoft.com/office/drawing/2014/main" id="{8B67A1A4-969E-0E49-AFFE-09AE623FB94F}"/>
              </a:ext>
            </a:extLst>
          </p:cNvPr>
          <p:cNvSpPr/>
          <p:nvPr/>
        </p:nvSpPr>
        <p:spPr>
          <a:xfrm>
            <a:off x="654664" y="1551430"/>
            <a:ext cx="2707324" cy="408520"/>
          </a:xfrm>
          <a:prstGeom prst="homePlate">
            <a:avLst/>
          </a:prstGeom>
          <a:solidFill>
            <a:srgbClr val="92D05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BizOps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pic>
        <p:nvPicPr>
          <p:cNvPr id="40" name="Graphic 94">
            <a:extLst>
              <a:ext uri="{FF2B5EF4-FFF2-40B4-BE49-F238E27FC236}">
                <a16:creationId xmlns:a16="http://schemas.microsoft.com/office/drawing/2014/main" id="{9F147A72-2195-CA4A-8492-9DDFAEF7D30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6352" y="1609659"/>
            <a:ext cx="318794" cy="318794"/>
          </a:xfrm>
          <a:prstGeom prst="rect">
            <a:avLst/>
          </a:prstGeom>
        </p:spPr>
      </p:pic>
      <p:pic>
        <p:nvPicPr>
          <p:cNvPr id="41" name="Graphic 96">
            <a:extLst>
              <a:ext uri="{FF2B5EF4-FFF2-40B4-BE49-F238E27FC236}">
                <a16:creationId xmlns:a16="http://schemas.microsoft.com/office/drawing/2014/main" id="{5B67CC69-BF35-8E44-813F-FF916C112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3520" y="1477693"/>
            <a:ext cx="582727" cy="582727"/>
          </a:xfrm>
          <a:prstGeom prst="rect">
            <a:avLst/>
          </a:prstGeom>
        </p:spPr>
      </p:pic>
      <p:pic>
        <p:nvPicPr>
          <p:cNvPr id="42" name="Graphic 2" descr="Arrow circle with solid fill">
            <a:extLst>
              <a:ext uri="{FF2B5EF4-FFF2-40B4-BE49-F238E27FC236}">
                <a16:creationId xmlns:a16="http://schemas.microsoft.com/office/drawing/2014/main" id="{9BCB9714-ECEC-0646-B7E5-6D82DE1D98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57838" y="1564789"/>
            <a:ext cx="375232" cy="375232"/>
          </a:xfrm>
          <a:prstGeom prst="rect">
            <a:avLst/>
          </a:prstGeom>
        </p:spPr>
      </p:pic>
      <p:pic>
        <p:nvPicPr>
          <p:cNvPr id="11" name="Graphic 10" descr="Hierarchy">
            <a:extLst>
              <a:ext uri="{FF2B5EF4-FFF2-40B4-BE49-F238E27FC236}">
                <a16:creationId xmlns:a16="http://schemas.microsoft.com/office/drawing/2014/main" id="{81B564A1-12B1-B64F-9FB0-0DADE82134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0408" y="1599762"/>
            <a:ext cx="352396" cy="352396"/>
          </a:xfrm>
          <a:prstGeom prst="rect">
            <a:avLst/>
          </a:prstGeom>
        </p:spPr>
      </p:pic>
      <p:sp>
        <p:nvSpPr>
          <p:cNvPr id="12" name="Pentagon 88">
            <a:hlinkClick r:id="" action="ppaction://noaction"/>
            <a:extLst>
              <a:ext uri="{FF2B5EF4-FFF2-40B4-BE49-F238E27FC236}">
                <a16:creationId xmlns:a16="http://schemas.microsoft.com/office/drawing/2014/main" id="{2BB77D60-9C7F-9A40-827E-E2851B025EE2}"/>
              </a:ext>
            </a:extLst>
          </p:cNvPr>
          <p:cNvSpPr/>
          <p:nvPr/>
        </p:nvSpPr>
        <p:spPr>
          <a:xfrm>
            <a:off x="654663" y="2138079"/>
            <a:ext cx="10581466" cy="402783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57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entagon 32">
            <a:hlinkClick r:id="" action="ppaction://noaction"/>
            <a:extLst>
              <a:ext uri="{FF2B5EF4-FFF2-40B4-BE49-F238E27FC236}">
                <a16:creationId xmlns:a16="http://schemas.microsoft.com/office/drawing/2014/main" id="{B0566A2B-ADD2-5949-AE0E-ECA028BC824F}"/>
              </a:ext>
            </a:extLst>
          </p:cNvPr>
          <p:cNvSpPr/>
          <p:nvPr/>
        </p:nvSpPr>
        <p:spPr>
          <a:xfrm>
            <a:off x="3420509" y="1553053"/>
            <a:ext cx="3056491" cy="402782"/>
          </a:xfrm>
          <a:prstGeom prst="homePlate">
            <a:avLst/>
          </a:prstGeom>
          <a:solidFill>
            <a:srgbClr val="92D05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ProductOps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20" name="Pentagon 34">
            <a:hlinkClick r:id="" action="ppaction://noaction"/>
            <a:extLst>
              <a:ext uri="{FF2B5EF4-FFF2-40B4-BE49-F238E27FC236}">
                <a16:creationId xmlns:a16="http://schemas.microsoft.com/office/drawing/2014/main" id="{D06EE922-1056-DB4B-845C-6DBAFCC295E0}"/>
              </a:ext>
            </a:extLst>
          </p:cNvPr>
          <p:cNvSpPr/>
          <p:nvPr/>
        </p:nvSpPr>
        <p:spPr>
          <a:xfrm>
            <a:off x="6535521" y="1546076"/>
            <a:ext cx="2532280" cy="413874"/>
          </a:xfrm>
          <a:prstGeom prst="homePlate">
            <a:avLst/>
          </a:prstGeom>
          <a:solidFill>
            <a:srgbClr val="92D05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DevOps</a:t>
            </a:r>
          </a:p>
        </p:txBody>
      </p:sp>
      <p:sp>
        <p:nvSpPr>
          <p:cNvPr id="21" name="Pentagon 35">
            <a:hlinkClick r:id="" action="ppaction://noaction"/>
            <a:extLst>
              <a:ext uri="{FF2B5EF4-FFF2-40B4-BE49-F238E27FC236}">
                <a16:creationId xmlns:a16="http://schemas.microsoft.com/office/drawing/2014/main" id="{B6C43693-7A09-E349-8363-9E3F16FDD24D}"/>
              </a:ext>
            </a:extLst>
          </p:cNvPr>
          <p:cNvSpPr/>
          <p:nvPr/>
        </p:nvSpPr>
        <p:spPr>
          <a:xfrm>
            <a:off x="9139074" y="1551430"/>
            <a:ext cx="2109807" cy="403166"/>
          </a:xfrm>
          <a:prstGeom prst="homePlate">
            <a:avLst/>
          </a:prstGeom>
          <a:solidFill>
            <a:srgbClr val="92D05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InfraOps</a:t>
            </a:r>
            <a:endParaRPr lang="en-US" sz="1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Pentagon 88">
            <a:hlinkClick r:id="" action="ppaction://noaction"/>
            <a:extLst>
              <a:ext uri="{FF2B5EF4-FFF2-40B4-BE49-F238E27FC236}">
                <a16:creationId xmlns:a16="http://schemas.microsoft.com/office/drawing/2014/main" id="{8B67A1A4-969E-0E49-AFFE-09AE623FB94F}"/>
              </a:ext>
            </a:extLst>
          </p:cNvPr>
          <p:cNvSpPr/>
          <p:nvPr/>
        </p:nvSpPr>
        <p:spPr>
          <a:xfrm>
            <a:off x="654664" y="1551430"/>
            <a:ext cx="2707324" cy="408520"/>
          </a:xfrm>
          <a:prstGeom prst="homePlate">
            <a:avLst/>
          </a:prstGeom>
          <a:solidFill>
            <a:srgbClr val="92D05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BizOps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pic>
        <p:nvPicPr>
          <p:cNvPr id="40" name="Graphic 94">
            <a:extLst>
              <a:ext uri="{FF2B5EF4-FFF2-40B4-BE49-F238E27FC236}">
                <a16:creationId xmlns:a16="http://schemas.microsoft.com/office/drawing/2014/main" id="{9F147A72-2195-CA4A-8492-9DDFAEF7D30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6352" y="1609659"/>
            <a:ext cx="318794" cy="318794"/>
          </a:xfrm>
          <a:prstGeom prst="rect">
            <a:avLst/>
          </a:prstGeom>
        </p:spPr>
      </p:pic>
      <p:pic>
        <p:nvPicPr>
          <p:cNvPr id="41" name="Graphic 96">
            <a:extLst>
              <a:ext uri="{FF2B5EF4-FFF2-40B4-BE49-F238E27FC236}">
                <a16:creationId xmlns:a16="http://schemas.microsoft.com/office/drawing/2014/main" id="{5B67CC69-BF35-8E44-813F-FF916C112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3520" y="1477693"/>
            <a:ext cx="582727" cy="582727"/>
          </a:xfrm>
          <a:prstGeom prst="rect">
            <a:avLst/>
          </a:prstGeom>
        </p:spPr>
      </p:pic>
      <p:pic>
        <p:nvPicPr>
          <p:cNvPr id="42" name="Graphic 2" descr="Arrow circle with solid fill">
            <a:extLst>
              <a:ext uri="{FF2B5EF4-FFF2-40B4-BE49-F238E27FC236}">
                <a16:creationId xmlns:a16="http://schemas.microsoft.com/office/drawing/2014/main" id="{9BCB9714-ECEC-0646-B7E5-6D82DE1D98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57838" y="1564789"/>
            <a:ext cx="375232" cy="375232"/>
          </a:xfrm>
          <a:prstGeom prst="rect">
            <a:avLst/>
          </a:prstGeom>
        </p:spPr>
      </p:pic>
      <p:sp>
        <p:nvSpPr>
          <p:cNvPr id="66" name="Pentagon 88">
            <a:hlinkClick r:id="" action="ppaction://noaction"/>
            <a:extLst>
              <a:ext uri="{FF2B5EF4-FFF2-40B4-BE49-F238E27FC236}">
                <a16:creationId xmlns:a16="http://schemas.microsoft.com/office/drawing/2014/main" id="{057262C0-4193-1D41-94ED-7A085CB77211}"/>
              </a:ext>
            </a:extLst>
          </p:cNvPr>
          <p:cNvSpPr/>
          <p:nvPr/>
        </p:nvSpPr>
        <p:spPr>
          <a:xfrm>
            <a:off x="654663" y="2138079"/>
            <a:ext cx="10581466" cy="402783"/>
          </a:xfrm>
          <a:prstGeom prst="homePlate">
            <a:avLst/>
          </a:prstGeom>
          <a:solidFill>
            <a:srgbClr val="00B050">
              <a:alpha val="50000"/>
            </a:srgb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ProgramOps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pic>
        <p:nvPicPr>
          <p:cNvPr id="7" name="Graphic 6" descr="Factory">
            <a:extLst>
              <a:ext uri="{FF2B5EF4-FFF2-40B4-BE49-F238E27FC236}">
                <a16:creationId xmlns:a16="http://schemas.microsoft.com/office/drawing/2014/main" id="{52703170-5818-6E44-AD34-1E2DD8344F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7271" y="2162204"/>
            <a:ext cx="352396" cy="352396"/>
          </a:xfrm>
          <a:prstGeom prst="rect">
            <a:avLst/>
          </a:prstGeom>
        </p:spPr>
      </p:pic>
      <p:pic>
        <p:nvPicPr>
          <p:cNvPr id="11" name="Graphic 10" descr="Hierarchy">
            <a:extLst>
              <a:ext uri="{FF2B5EF4-FFF2-40B4-BE49-F238E27FC236}">
                <a16:creationId xmlns:a16="http://schemas.microsoft.com/office/drawing/2014/main" id="{81B564A1-12B1-B64F-9FB0-0DADE82134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0408" y="1599762"/>
            <a:ext cx="352396" cy="35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3967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_Divider">
  <a:themeElements>
    <a:clrScheme name="Custom 16">
      <a:dk1>
        <a:srgbClr val="000000"/>
      </a:dk1>
      <a:lt1>
        <a:srgbClr val="FFFFFF"/>
      </a:lt1>
      <a:dk2>
        <a:srgbClr val="4A4F54"/>
      </a:dk2>
      <a:lt2>
        <a:srgbClr val="F3F3F3"/>
      </a:lt2>
      <a:accent1>
        <a:srgbClr val="B0001A"/>
      </a:accent1>
      <a:accent2>
        <a:srgbClr val="006580"/>
      </a:accent2>
      <a:accent3>
        <a:srgbClr val="7F8184"/>
      </a:accent3>
      <a:accent4>
        <a:srgbClr val="FF2424"/>
      </a:accent4>
      <a:accent5>
        <a:srgbClr val="E7D2C4"/>
      </a:accent5>
      <a:accent6>
        <a:srgbClr val="D22630"/>
      </a:accent6>
      <a:hlink>
        <a:srgbClr val="7E71FF"/>
      </a:hlink>
      <a:folHlink>
        <a:srgbClr val="B9EDEB"/>
      </a:folHlink>
    </a:clrScheme>
    <a:fontScheme name="Axway">
      <a:majorFont>
        <a:latin typeface="Roboto Slab Medium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3" id="{C06B05EE-C10F-428F-80E6-10852CFC7069}" vid="{6593D299-7E14-454C-97CC-8628978E300E}"/>
    </a:ext>
  </a:extLst>
</a:theme>
</file>

<file path=ppt/theme/theme2.xml><?xml version="1.0" encoding="utf-8"?>
<a:theme xmlns:a="http://schemas.openxmlformats.org/drawingml/2006/main" name="Body Slides">
  <a:themeElements>
    <a:clrScheme name="Custom 16">
      <a:dk1>
        <a:srgbClr val="000000"/>
      </a:dk1>
      <a:lt1>
        <a:srgbClr val="FFFFFF"/>
      </a:lt1>
      <a:dk2>
        <a:srgbClr val="4A4F54"/>
      </a:dk2>
      <a:lt2>
        <a:srgbClr val="F3F3F3"/>
      </a:lt2>
      <a:accent1>
        <a:srgbClr val="B0001A"/>
      </a:accent1>
      <a:accent2>
        <a:srgbClr val="006580"/>
      </a:accent2>
      <a:accent3>
        <a:srgbClr val="7F8184"/>
      </a:accent3>
      <a:accent4>
        <a:srgbClr val="FF2424"/>
      </a:accent4>
      <a:accent5>
        <a:srgbClr val="E7D2C4"/>
      </a:accent5>
      <a:accent6>
        <a:srgbClr val="D22630"/>
      </a:accent6>
      <a:hlink>
        <a:srgbClr val="7E71FF"/>
      </a:hlink>
      <a:folHlink>
        <a:srgbClr val="B9EDEB"/>
      </a:folHlink>
    </a:clrScheme>
    <a:fontScheme name="Axway">
      <a:majorFont>
        <a:latin typeface="Roboto Slab Medium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3" id="{C06B05EE-C10F-428F-80E6-10852CFC7069}" vid="{5671D992-1EB4-46B0-BA49-DE31A77C11A7}"/>
    </a:ext>
  </a:extLst>
</a:theme>
</file>

<file path=ppt/theme/theme3.xml><?xml version="1.0" encoding="utf-8"?>
<a:theme xmlns:a="http://schemas.openxmlformats.org/drawingml/2006/main" name="Thank You">
  <a:themeElements>
    <a:clrScheme name="Custom 16">
      <a:dk1>
        <a:srgbClr val="000000"/>
      </a:dk1>
      <a:lt1>
        <a:srgbClr val="FFFFFF"/>
      </a:lt1>
      <a:dk2>
        <a:srgbClr val="4A4F54"/>
      </a:dk2>
      <a:lt2>
        <a:srgbClr val="F3F3F3"/>
      </a:lt2>
      <a:accent1>
        <a:srgbClr val="B0001A"/>
      </a:accent1>
      <a:accent2>
        <a:srgbClr val="006580"/>
      </a:accent2>
      <a:accent3>
        <a:srgbClr val="7F8184"/>
      </a:accent3>
      <a:accent4>
        <a:srgbClr val="FF2424"/>
      </a:accent4>
      <a:accent5>
        <a:srgbClr val="E7D2C4"/>
      </a:accent5>
      <a:accent6>
        <a:srgbClr val="D22630"/>
      </a:accent6>
      <a:hlink>
        <a:srgbClr val="7E71FF"/>
      </a:hlink>
      <a:folHlink>
        <a:srgbClr val="B9EDEB"/>
      </a:folHlink>
    </a:clrScheme>
    <a:fontScheme name="Axway">
      <a:majorFont>
        <a:latin typeface="Roboto Slab Medium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3" id="{C06B05EE-C10F-428F-80E6-10852CFC7069}" vid="{E99A6433-150E-43A8-80B7-E673BBFA2AC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9A3D852DE734097BDC417F37B7509" ma:contentTypeVersion="12" ma:contentTypeDescription="Create a new document." ma:contentTypeScope="" ma:versionID="bdd06885555605a15edc0bc5a17214d2">
  <xsd:schema xmlns:xsd="http://www.w3.org/2001/XMLSchema" xmlns:xs="http://www.w3.org/2001/XMLSchema" xmlns:p="http://schemas.microsoft.com/office/2006/metadata/properties" xmlns:ns2="cd4407b3-8e52-43c1-939f-7e90b7be83d0" xmlns:ns3="9ae7eaf8-e98c-40a5-8a47-7421b3bb7381" targetNamespace="http://schemas.microsoft.com/office/2006/metadata/properties" ma:root="true" ma:fieldsID="276c193821f06101af51756ba865df51" ns2:_="" ns3:_="">
    <xsd:import namespace="cd4407b3-8e52-43c1-939f-7e90b7be83d0"/>
    <xsd:import namespace="9ae7eaf8-e98c-40a5-8a47-7421b3bb73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4407b3-8e52-43c1-939f-7e90b7be83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e7eaf8-e98c-40a5-8a47-7421b3bb738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5B2848-0419-4758-8A50-4F6195AD6029}">
  <ds:schemaRefs>
    <ds:schemaRef ds:uri="http://purl.org/dc/dcmitype/"/>
    <ds:schemaRef ds:uri="cd4407b3-8e52-43c1-939f-7e90b7be83d0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ae7eaf8-e98c-40a5-8a47-7421b3bb7381"/>
  </ds:schemaRefs>
</ds:datastoreItem>
</file>

<file path=customXml/itemProps2.xml><?xml version="1.0" encoding="utf-8"?>
<ds:datastoreItem xmlns:ds="http://schemas.openxmlformats.org/officeDocument/2006/customXml" ds:itemID="{D8946B93-C75C-498B-8AD6-A93ED3731A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4407b3-8e52-43c1-939f-7e90b7be83d0"/>
    <ds:schemaRef ds:uri="9ae7eaf8-e98c-40a5-8a47-7421b3bb73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9F11D5-A2A4-41BB-8F13-69484E26E7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axway_PPT_template_073021</Template>
  <TotalTime>194</TotalTime>
  <Words>26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Roboto Condensed</vt:lpstr>
      <vt:lpstr>Roboto</vt:lpstr>
      <vt:lpstr>Calibri</vt:lpstr>
      <vt:lpstr>Arial</vt:lpstr>
      <vt:lpstr>Roboto Mono</vt:lpstr>
      <vt:lpstr>Wingdings</vt:lpstr>
      <vt:lpstr>Roboto Slab Medium</vt:lpstr>
      <vt:lpstr>Roboto Medium</vt:lpstr>
      <vt:lpstr>Cover_Divider</vt:lpstr>
      <vt:lpstr>Body Slides</vt:lpstr>
      <vt:lpstr>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Nicky Davis</dc:creator>
  <cp:keywords>PPT, Template</cp:keywords>
  <dc:description/>
  <cp:lastModifiedBy>Erik Wilde</cp:lastModifiedBy>
  <cp:revision>30</cp:revision>
  <dcterms:created xsi:type="dcterms:W3CDTF">2021-07-30T15:55:03Z</dcterms:created>
  <dcterms:modified xsi:type="dcterms:W3CDTF">2022-02-01T13:18:48Z</dcterms:modified>
  <cp:category>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0x0101006819A3D852DE734097BDC417F37B7509</vt:lpwstr>
  </property>
</Properties>
</file>