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5A11-7120-FD43-8456-F966DA7C1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0B93F-ED02-774A-BC29-4ADB257C7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80F1-0DC6-6743-BFEF-65FE9268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A6D0-19C3-C541-ACB1-A2F82209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CD509-28D6-FB4D-A08A-9059065D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9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8086-FDA1-2448-BB78-6092372D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E68CB-0CD6-ED4F-802B-F043AC09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210B7-1E38-4B4C-8047-74B4EFA6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67192-0CA9-0348-884E-42F92728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1F6B-3FAA-1842-8855-DB043DC9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5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1BB2E-401C-1648-A0C4-C2B57953B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25CD6-5545-1349-B0AB-595B2E71A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2885-050F-8249-9BAF-2C803084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081F-38AA-8043-AFCD-D78A46D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E759F-3474-064B-A9F7-F5408248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9DDD-30EF-C844-8E47-0B42CA89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797F-04EC-174C-9C6B-4314A9A2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A3C3-8866-8C4C-8030-D13DE8F3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893C4-C12A-1B42-AFEE-E6E8D3CF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530CC-83D2-A447-A327-70FBCAE7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470E-9299-824E-8546-ACC86D42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D83D2-C5BA-3745-98B2-4F2849FA5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1B0D-ACE6-9A4D-98EE-B7A1C1AF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91DB-07D7-714D-95C8-07984E1F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07370-1D2E-414F-837E-203B32AD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41D8-7FEC-8649-AD78-B23D4F46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E040-6610-4246-87FA-7FCEF1828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082FB-6B58-4546-9AB2-FCF79F07D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5055A-8291-FB49-882E-1085FC31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5ED19-4A80-0E4D-9391-84A609B1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D2DA9-E9AA-7648-9BE7-92AA53E3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1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36B4-220E-DE47-A7F8-E25124EF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33F8F-376D-8F4F-B74E-13DF347D2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D861F-2A87-3148-A2A5-1833898EF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0091D-8C81-3F41-AD85-09D069E38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FD47A-0CA2-5348-B728-AA05BDED2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53577-9757-4540-97AA-E6CED834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3DA13-FEA8-0E48-B1EB-EC339A76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8BEBC-2BBD-D14B-B821-C864FFF3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29D7-88FD-FB4E-BB5F-E133A65A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B0981-6611-1A4A-BE6F-2D9C275A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60FB0-C07B-7244-99A1-881CF5D2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0769F-3F8A-A940-9E65-61C4BB6D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7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AD239-A83B-2745-A700-51AFE8E8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01E38-22DC-3B47-941E-9A9F3D7B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15366-42B5-924D-8443-554C83E1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2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9E95-C6A8-0944-9429-A6BEAB2F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D9597-DFC0-144C-831A-F581D2010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F51A6-2DEA-9D4C-BD74-FD12677CD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74F7B-DE5A-6342-A4AA-3ACCF5C9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C9953-DFB2-F445-846D-837D4BE0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3C824-C1B2-EF4F-94E4-2529626B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6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7039-A3E7-6744-A4CA-DDD6DBC3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DDBDA-7DF1-2944-9B38-0E20FD3AD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B9ABC-0390-184A-8A07-3F344D9F7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D794B-E3C7-8F40-B979-5B30FB19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B145D-DD02-FA4D-BF4C-0E869400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90C32-D538-724D-B904-BED57212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5E854-4D62-8F49-81EB-C9C85686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97095-EEAB-D940-91B6-7F14BE80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30431-227F-114A-9DD1-DD6CF9683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B4512-08BF-0142-B169-D7F764801A03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2E433-C774-9E48-AB04-4835ADA2E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44FDE-9AA2-DE4B-BE3F-5A07D8482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003B1-DE4A-5B4F-B976-9E94BD49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1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E9D0DE-81E4-2B4D-AF05-43D23C8C9111}"/>
              </a:ext>
            </a:extLst>
          </p:cNvPr>
          <p:cNvSpPr/>
          <p:nvPr/>
        </p:nvSpPr>
        <p:spPr>
          <a:xfrm>
            <a:off x="1699364" y="2141951"/>
            <a:ext cx="8960285" cy="36701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Enterprise Architecture</a:t>
            </a:r>
          </a:p>
          <a:p>
            <a:pPr algn="ctr"/>
            <a:endParaRPr lang="en-US" sz="44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622AD-9E37-3049-8028-64407573BE15}"/>
              </a:ext>
            </a:extLst>
          </p:cNvPr>
          <p:cNvSpPr/>
          <p:nvPr/>
        </p:nvSpPr>
        <p:spPr>
          <a:xfrm>
            <a:off x="1922223" y="3582444"/>
            <a:ext cx="4148203" cy="2022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Business Architecture</a:t>
            </a:r>
          </a:p>
          <a:p>
            <a:pPr algn="ctr"/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F3884-8803-C049-A3AB-998A09105DEB}"/>
              </a:ext>
            </a:extLst>
          </p:cNvPr>
          <p:cNvSpPr/>
          <p:nvPr/>
        </p:nvSpPr>
        <p:spPr>
          <a:xfrm>
            <a:off x="6290936" y="3582444"/>
            <a:ext cx="4148203" cy="2022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IT Architecture</a:t>
            </a:r>
          </a:p>
          <a:p>
            <a:pPr algn="ctr"/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ctr"/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0842CC-8E7E-2E46-ADF0-BB2F9F337FA2}"/>
              </a:ext>
            </a:extLst>
          </p:cNvPr>
          <p:cNvSpPr/>
          <p:nvPr/>
        </p:nvSpPr>
        <p:spPr>
          <a:xfrm>
            <a:off x="3274380" y="4593920"/>
            <a:ext cx="5810252" cy="7369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Digital Transformation (API Strategy)</a:t>
            </a:r>
          </a:p>
        </p:txBody>
      </p:sp>
    </p:spTree>
    <p:extLst>
      <p:ext uri="{BB962C8B-B14F-4D97-AF65-F5344CB8AC3E}">
        <p14:creationId xmlns:p14="http://schemas.microsoft.com/office/powerpoint/2010/main" val="30350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Futura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2</cp:revision>
  <dcterms:created xsi:type="dcterms:W3CDTF">2020-06-01T14:57:17Z</dcterms:created>
  <dcterms:modified xsi:type="dcterms:W3CDTF">2020-06-01T15:27:35Z</dcterms:modified>
</cp:coreProperties>
</file>