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73"/>
  </p:normalViewPr>
  <p:slideViewPr>
    <p:cSldViewPr snapToGrid="0">
      <p:cViewPr varScale="1">
        <p:scale>
          <a:sx n="128" d="100"/>
          <a:sy n="128" d="100"/>
        </p:scale>
        <p:origin x="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42018C-7959-8F42-BAA8-308C948B3F77}" type="doc">
      <dgm:prSet loTypeId="urn:microsoft.com/office/officeart/2005/8/layout/matrix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8425336-0319-D14B-9F46-45852A268E2F}">
      <dgm:prSet phldrT="[Text]"/>
      <dgm:spPr/>
      <dgm:t>
        <a:bodyPr/>
        <a:lstStyle/>
        <a:p>
          <a:r>
            <a:rPr lang="en-GB" dirty="0">
              <a:latin typeface="Ford Antenna Medium" panose="02000505000000020004" pitchFamily="2" charset="0"/>
            </a:rPr>
            <a:t>API Journey</a:t>
          </a:r>
        </a:p>
      </dgm:t>
    </dgm:pt>
    <dgm:pt modelId="{E685BC73-CF9C-4346-B1E5-322B24AB4D5C}" type="parTrans" cxnId="{F022C220-929E-7947-8F66-8E4576535BE7}">
      <dgm:prSet/>
      <dgm:spPr/>
      <dgm:t>
        <a:bodyPr/>
        <a:lstStyle/>
        <a:p>
          <a:endParaRPr lang="en-GB"/>
        </a:p>
      </dgm:t>
    </dgm:pt>
    <dgm:pt modelId="{B01EE33C-BAA0-B547-B9BC-55C2705B70C1}" type="sibTrans" cxnId="{F022C220-929E-7947-8F66-8E4576535BE7}">
      <dgm:prSet/>
      <dgm:spPr/>
      <dgm:t>
        <a:bodyPr/>
        <a:lstStyle/>
        <a:p>
          <a:endParaRPr lang="en-GB"/>
        </a:p>
      </dgm:t>
    </dgm:pt>
    <dgm:pt modelId="{2DACC2C4-6403-194D-B028-7F60950053C5}">
      <dgm:prSet phldrT="[Text]"/>
      <dgm:spPr/>
      <dgm:t>
        <a:bodyPr/>
        <a:lstStyle/>
        <a:p>
          <a:r>
            <a:rPr lang="en-GB" dirty="0">
              <a:latin typeface="Ford Antenna Medium" panose="02000505000000020004" pitchFamily="2" charset="0"/>
            </a:rPr>
            <a:t>Strategy and Business Alignment</a:t>
          </a:r>
        </a:p>
      </dgm:t>
    </dgm:pt>
    <dgm:pt modelId="{BE0643A7-9FF7-7E44-90EA-4237D58B42E9}" type="parTrans" cxnId="{1E8E68A1-EEB8-0548-A6C0-E9B8CE16AF00}">
      <dgm:prSet/>
      <dgm:spPr/>
      <dgm:t>
        <a:bodyPr/>
        <a:lstStyle/>
        <a:p>
          <a:endParaRPr lang="en-GB"/>
        </a:p>
      </dgm:t>
    </dgm:pt>
    <dgm:pt modelId="{3AB698B2-E7D2-164C-BE1D-4E6F30AA923B}" type="sibTrans" cxnId="{1E8E68A1-EEB8-0548-A6C0-E9B8CE16AF00}">
      <dgm:prSet/>
      <dgm:spPr/>
      <dgm:t>
        <a:bodyPr/>
        <a:lstStyle/>
        <a:p>
          <a:endParaRPr lang="en-GB"/>
        </a:p>
      </dgm:t>
    </dgm:pt>
    <dgm:pt modelId="{20D03471-A776-3549-A1E2-F617C06E247C}">
      <dgm:prSet phldrT="[Text]"/>
      <dgm:spPr/>
      <dgm:t>
        <a:bodyPr/>
        <a:lstStyle/>
        <a:p>
          <a:r>
            <a:rPr lang="en-GB" dirty="0">
              <a:latin typeface="Ford Antenna Medium" panose="02000505000000020004" pitchFamily="2" charset="0"/>
            </a:rPr>
            <a:t>Product Design, Development, and Management</a:t>
          </a:r>
        </a:p>
      </dgm:t>
    </dgm:pt>
    <dgm:pt modelId="{87E8B978-ECEC-E04E-B297-080D445C34AB}" type="parTrans" cxnId="{3F3AAB3C-3074-2544-80D6-89F9F0A37F27}">
      <dgm:prSet/>
      <dgm:spPr/>
      <dgm:t>
        <a:bodyPr/>
        <a:lstStyle/>
        <a:p>
          <a:endParaRPr lang="en-GB"/>
        </a:p>
      </dgm:t>
    </dgm:pt>
    <dgm:pt modelId="{3289F891-C6CF-5149-AC9B-DC59D0404D97}" type="sibTrans" cxnId="{3F3AAB3C-3074-2544-80D6-89F9F0A37F27}">
      <dgm:prSet/>
      <dgm:spPr/>
      <dgm:t>
        <a:bodyPr/>
        <a:lstStyle/>
        <a:p>
          <a:endParaRPr lang="en-GB"/>
        </a:p>
      </dgm:t>
    </dgm:pt>
    <dgm:pt modelId="{087DEC0E-C0AC-E24E-8E12-EE43828F0D1E}">
      <dgm:prSet phldrT="[Text]"/>
      <dgm:spPr/>
      <dgm:t>
        <a:bodyPr/>
        <a:lstStyle/>
        <a:p>
          <a:r>
            <a:rPr lang="en-GB" dirty="0">
              <a:latin typeface="Ford Antenna Medium" panose="02000505000000020004" pitchFamily="2" charset="0"/>
            </a:rPr>
            <a:t>Governance and Platform</a:t>
          </a:r>
        </a:p>
      </dgm:t>
    </dgm:pt>
    <dgm:pt modelId="{3A35BB8D-A435-374A-92B4-4661047180B7}" type="parTrans" cxnId="{73E0CEA7-0597-5D4B-A62B-27834E3F4BDF}">
      <dgm:prSet/>
      <dgm:spPr/>
      <dgm:t>
        <a:bodyPr/>
        <a:lstStyle/>
        <a:p>
          <a:endParaRPr lang="en-GB"/>
        </a:p>
      </dgm:t>
    </dgm:pt>
    <dgm:pt modelId="{A82F6CCA-5A12-404B-B96B-054D6A434260}" type="sibTrans" cxnId="{73E0CEA7-0597-5D4B-A62B-27834E3F4BDF}">
      <dgm:prSet/>
      <dgm:spPr/>
      <dgm:t>
        <a:bodyPr/>
        <a:lstStyle/>
        <a:p>
          <a:endParaRPr lang="en-GB"/>
        </a:p>
      </dgm:t>
    </dgm:pt>
    <dgm:pt modelId="{6222F7AA-9FEB-4843-88A3-A9C499C8A0CA}">
      <dgm:prSet phldrT="[Text]"/>
      <dgm:spPr/>
      <dgm:t>
        <a:bodyPr/>
        <a:lstStyle/>
        <a:p>
          <a:r>
            <a:rPr lang="en-GB" dirty="0">
              <a:latin typeface="Ford Antenna Medium" panose="02000505000000020004" pitchFamily="2" charset="0"/>
            </a:rPr>
            <a:t>Product and Platform Marketing</a:t>
          </a:r>
        </a:p>
      </dgm:t>
    </dgm:pt>
    <dgm:pt modelId="{5FA71855-AB4C-8047-A585-6D455737AF4A}" type="parTrans" cxnId="{DF346653-EF56-0E41-80A5-8657ACCD1794}">
      <dgm:prSet/>
      <dgm:spPr/>
      <dgm:t>
        <a:bodyPr/>
        <a:lstStyle/>
        <a:p>
          <a:endParaRPr lang="en-GB"/>
        </a:p>
      </dgm:t>
    </dgm:pt>
    <dgm:pt modelId="{4D1A8874-D424-8B47-83FD-777AFA67B5CA}" type="sibTrans" cxnId="{DF346653-EF56-0E41-80A5-8657ACCD1794}">
      <dgm:prSet/>
      <dgm:spPr/>
      <dgm:t>
        <a:bodyPr/>
        <a:lstStyle/>
        <a:p>
          <a:endParaRPr lang="en-GB"/>
        </a:p>
      </dgm:t>
    </dgm:pt>
    <dgm:pt modelId="{33B25EC5-F7B6-9247-951E-C0272310AF81}">
      <dgm:prSet phldrT="[Text]"/>
      <dgm:spPr/>
      <dgm:t>
        <a:bodyPr/>
        <a:lstStyle/>
        <a:p>
          <a:endParaRPr lang="en-GB" dirty="0"/>
        </a:p>
      </dgm:t>
    </dgm:pt>
    <dgm:pt modelId="{1ED144B2-0AD9-8942-910D-DB95BF675408}" type="parTrans" cxnId="{E64EC3CD-7EB8-7E4E-8BCF-15B7B1B5E773}">
      <dgm:prSet/>
      <dgm:spPr/>
      <dgm:t>
        <a:bodyPr/>
        <a:lstStyle/>
        <a:p>
          <a:endParaRPr lang="en-GB"/>
        </a:p>
      </dgm:t>
    </dgm:pt>
    <dgm:pt modelId="{348E960B-B6DD-C34E-9F38-37E0FCBEF4FC}" type="sibTrans" cxnId="{E64EC3CD-7EB8-7E4E-8BCF-15B7B1B5E773}">
      <dgm:prSet/>
      <dgm:spPr/>
      <dgm:t>
        <a:bodyPr/>
        <a:lstStyle/>
        <a:p>
          <a:endParaRPr lang="en-GB"/>
        </a:p>
      </dgm:t>
    </dgm:pt>
    <dgm:pt modelId="{4D4F8CF8-5AAA-2A46-816E-01706C55ABE1}" type="pres">
      <dgm:prSet presAssocID="{6742018C-7959-8F42-BAA8-308C948B3F77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BC1FE35-DF96-BD43-8A01-C9E863CF6F1A}" type="pres">
      <dgm:prSet presAssocID="{6742018C-7959-8F42-BAA8-308C948B3F77}" presName="matrix" presStyleCnt="0"/>
      <dgm:spPr/>
    </dgm:pt>
    <dgm:pt modelId="{D5BC4F48-5EA4-874C-BDBA-35F87B709BCD}" type="pres">
      <dgm:prSet presAssocID="{6742018C-7959-8F42-BAA8-308C948B3F77}" presName="tile1" presStyleLbl="node1" presStyleIdx="0" presStyleCnt="4"/>
      <dgm:spPr/>
    </dgm:pt>
    <dgm:pt modelId="{BD5C3AD6-18A8-D94C-8424-C601B8E0355A}" type="pres">
      <dgm:prSet presAssocID="{6742018C-7959-8F42-BAA8-308C948B3F77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9FA221E-CBD2-9444-9FD8-31C521504025}" type="pres">
      <dgm:prSet presAssocID="{6742018C-7959-8F42-BAA8-308C948B3F77}" presName="tile2" presStyleLbl="node1" presStyleIdx="1" presStyleCnt="4"/>
      <dgm:spPr/>
    </dgm:pt>
    <dgm:pt modelId="{59AEAFB8-E3ED-1945-94F1-9D208BD0AE6E}" type="pres">
      <dgm:prSet presAssocID="{6742018C-7959-8F42-BAA8-308C948B3F77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3F9A61D-3F7B-BA42-8F2B-C7F8CD83E3C2}" type="pres">
      <dgm:prSet presAssocID="{6742018C-7959-8F42-BAA8-308C948B3F77}" presName="tile3" presStyleLbl="node1" presStyleIdx="2" presStyleCnt="4"/>
      <dgm:spPr/>
    </dgm:pt>
    <dgm:pt modelId="{76C6209F-F769-884F-88BB-4EC90F9E2553}" type="pres">
      <dgm:prSet presAssocID="{6742018C-7959-8F42-BAA8-308C948B3F77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63CCD6F-A3FE-B540-B8AF-5D689095D95B}" type="pres">
      <dgm:prSet presAssocID="{6742018C-7959-8F42-BAA8-308C948B3F77}" presName="tile4" presStyleLbl="node1" presStyleIdx="3" presStyleCnt="4"/>
      <dgm:spPr/>
    </dgm:pt>
    <dgm:pt modelId="{1622733B-2C79-7045-B042-809AD9D1BC86}" type="pres">
      <dgm:prSet presAssocID="{6742018C-7959-8F42-BAA8-308C948B3F77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7ABF5382-255C-4B43-935C-4AD16CDE53F0}" type="pres">
      <dgm:prSet presAssocID="{6742018C-7959-8F42-BAA8-308C948B3F77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0D7BC103-A15A-294B-9DC0-F03446D7683F}" type="presOf" srcId="{28425336-0319-D14B-9F46-45852A268E2F}" destId="{7ABF5382-255C-4B43-935C-4AD16CDE53F0}" srcOrd="0" destOrd="0" presId="urn:microsoft.com/office/officeart/2005/8/layout/matrix1"/>
    <dgm:cxn modelId="{21AC2D10-26A0-A146-B773-FB18452F22A2}" type="presOf" srcId="{20D03471-A776-3549-A1E2-F617C06E247C}" destId="{99FA221E-CBD2-9444-9FD8-31C521504025}" srcOrd="0" destOrd="0" presId="urn:microsoft.com/office/officeart/2005/8/layout/matrix1"/>
    <dgm:cxn modelId="{F022C220-929E-7947-8F66-8E4576535BE7}" srcId="{6742018C-7959-8F42-BAA8-308C948B3F77}" destId="{28425336-0319-D14B-9F46-45852A268E2F}" srcOrd="0" destOrd="0" parTransId="{E685BC73-CF9C-4346-B1E5-322B24AB4D5C}" sibTransId="{B01EE33C-BAA0-B547-B9BC-55C2705B70C1}"/>
    <dgm:cxn modelId="{AD83063C-402D-B44A-8516-3E34E3D7A1DD}" type="presOf" srcId="{6222F7AA-9FEB-4843-88A3-A9C499C8A0CA}" destId="{663CCD6F-A3FE-B540-B8AF-5D689095D95B}" srcOrd="0" destOrd="0" presId="urn:microsoft.com/office/officeart/2005/8/layout/matrix1"/>
    <dgm:cxn modelId="{3F3AAB3C-3074-2544-80D6-89F9F0A37F27}" srcId="{28425336-0319-D14B-9F46-45852A268E2F}" destId="{20D03471-A776-3549-A1E2-F617C06E247C}" srcOrd="1" destOrd="0" parTransId="{87E8B978-ECEC-E04E-B297-080D445C34AB}" sibTransId="{3289F891-C6CF-5149-AC9B-DC59D0404D97}"/>
    <dgm:cxn modelId="{8065C041-BEDE-0E43-A135-50BD7143AC2F}" type="presOf" srcId="{2DACC2C4-6403-194D-B028-7F60950053C5}" destId="{BD5C3AD6-18A8-D94C-8424-C601B8E0355A}" srcOrd="1" destOrd="0" presId="urn:microsoft.com/office/officeart/2005/8/layout/matrix1"/>
    <dgm:cxn modelId="{DF346653-EF56-0E41-80A5-8657ACCD1794}" srcId="{28425336-0319-D14B-9F46-45852A268E2F}" destId="{6222F7AA-9FEB-4843-88A3-A9C499C8A0CA}" srcOrd="3" destOrd="0" parTransId="{5FA71855-AB4C-8047-A585-6D455737AF4A}" sibTransId="{4D1A8874-D424-8B47-83FD-777AFA67B5CA}"/>
    <dgm:cxn modelId="{63CA5B57-ADC0-DE4F-AA4E-BC6719E9FBA8}" type="presOf" srcId="{087DEC0E-C0AC-E24E-8E12-EE43828F0D1E}" destId="{76C6209F-F769-884F-88BB-4EC90F9E2553}" srcOrd="1" destOrd="0" presId="urn:microsoft.com/office/officeart/2005/8/layout/matrix1"/>
    <dgm:cxn modelId="{F914816C-87E5-5149-B7A0-7F9C988A412A}" type="presOf" srcId="{20D03471-A776-3549-A1E2-F617C06E247C}" destId="{59AEAFB8-E3ED-1945-94F1-9D208BD0AE6E}" srcOrd="1" destOrd="0" presId="urn:microsoft.com/office/officeart/2005/8/layout/matrix1"/>
    <dgm:cxn modelId="{D57A1F72-BC87-A44E-9422-E1FDB85AFD3F}" type="presOf" srcId="{6222F7AA-9FEB-4843-88A3-A9C499C8A0CA}" destId="{1622733B-2C79-7045-B042-809AD9D1BC86}" srcOrd="1" destOrd="0" presId="urn:microsoft.com/office/officeart/2005/8/layout/matrix1"/>
    <dgm:cxn modelId="{1E8E68A1-EEB8-0548-A6C0-E9B8CE16AF00}" srcId="{28425336-0319-D14B-9F46-45852A268E2F}" destId="{2DACC2C4-6403-194D-B028-7F60950053C5}" srcOrd="0" destOrd="0" parTransId="{BE0643A7-9FF7-7E44-90EA-4237D58B42E9}" sibTransId="{3AB698B2-E7D2-164C-BE1D-4E6F30AA923B}"/>
    <dgm:cxn modelId="{73E0CEA7-0597-5D4B-A62B-27834E3F4BDF}" srcId="{28425336-0319-D14B-9F46-45852A268E2F}" destId="{087DEC0E-C0AC-E24E-8E12-EE43828F0D1E}" srcOrd="2" destOrd="0" parTransId="{3A35BB8D-A435-374A-92B4-4661047180B7}" sibTransId="{A82F6CCA-5A12-404B-B96B-054D6A434260}"/>
    <dgm:cxn modelId="{E64EC3CD-7EB8-7E4E-8BCF-15B7B1B5E773}" srcId="{28425336-0319-D14B-9F46-45852A268E2F}" destId="{33B25EC5-F7B6-9247-951E-C0272310AF81}" srcOrd="4" destOrd="0" parTransId="{1ED144B2-0AD9-8942-910D-DB95BF675408}" sibTransId="{348E960B-B6DD-C34E-9F38-37E0FCBEF4FC}"/>
    <dgm:cxn modelId="{C78343DA-44F9-8C46-ACB0-6FD280432030}" type="presOf" srcId="{2DACC2C4-6403-194D-B028-7F60950053C5}" destId="{D5BC4F48-5EA4-874C-BDBA-35F87B709BCD}" srcOrd="0" destOrd="0" presId="urn:microsoft.com/office/officeart/2005/8/layout/matrix1"/>
    <dgm:cxn modelId="{5D3865DB-CDC1-BF41-9592-CD6E3B5A9878}" type="presOf" srcId="{087DEC0E-C0AC-E24E-8E12-EE43828F0D1E}" destId="{B3F9A61D-3F7B-BA42-8F2B-C7F8CD83E3C2}" srcOrd="0" destOrd="0" presId="urn:microsoft.com/office/officeart/2005/8/layout/matrix1"/>
    <dgm:cxn modelId="{4E34A6F3-4093-6C44-B2A5-11B9FD77C8E2}" type="presOf" srcId="{6742018C-7959-8F42-BAA8-308C948B3F77}" destId="{4D4F8CF8-5AAA-2A46-816E-01706C55ABE1}" srcOrd="0" destOrd="0" presId="urn:microsoft.com/office/officeart/2005/8/layout/matrix1"/>
    <dgm:cxn modelId="{F250C3BF-753E-1447-82CF-F8C0ED61B1B8}" type="presParOf" srcId="{4D4F8CF8-5AAA-2A46-816E-01706C55ABE1}" destId="{4BC1FE35-DF96-BD43-8A01-C9E863CF6F1A}" srcOrd="0" destOrd="0" presId="urn:microsoft.com/office/officeart/2005/8/layout/matrix1"/>
    <dgm:cxn modelId="{A0EB9FE0-3DDA-3247-9155-293FBA440D4F}" type="presParOf" srcId="{4BC1FE35-DF96-BD43-8A01-C9E863CF6F1A}" destId="{D5BC4F48-5EA4-874C-BDBA-35F87B709BCD}" srcOrd="0" destOrd="0" presId="urn:microsoft.com/office/officeart/2005/8/layout/matrix1"/>
    <dgm:cxn modelId="{F387D12D-D037-C840-9368-DC0FB63ED810}" type="presParOf" srcId="{4BC1FE35-DF96-BD43-8A01-C9E863CF6F1A}" destId="{BD5C3AD6-18A8-D94C-8424-C601B8E0355A}" srcOrd="1" destOrd="0" presId="urn:microsoft.com/office/officeart/2005/8/layout/matrix1"/>
    <dgm:cxn modelId="{A17D41B6-5BE5-4E4B-BCEE-5D4600F19F93}" type="presParOf" srcId="{4BC1FE35-DF96-BD43-8A01-C9E863CF6F1A}" destId="{99FA221E-CBD2-9444-9FD8-31C521504025}" srcOrd="2" destOrd="0" presId="urn:microsoft.com/office/officeart/2005/8/layout/matrix1"/>
    <dgm:cxn modelId="{AEDF6793-23D4-E54F-B654-8CBBEF341C5B}" type="presParOf" srcId="{4BC1FE35-DF96-BD43-8A01-C9E863CF6F1A}" destId="{59AEAFB8-E3ED-1945-94F1-9D208BD0AE6E}" srcOrd="3" destOrd="0" presId="urn:microsoft.com/office/officeart/2005/8/layout/matrix1"/>
    <dgm:cxn modelId="{E9978287-3A7C-A345-829A-037A592E971D}" type="presParOf" srcId="{4BC1FE35-DF96-BD43-8A01-C9E863CF6F1A}" destId="{B3F9A61D-3F7B-BA42-8F2B-C7F8CD83E3C2}" srcOrd="4" destOrd="0" presId="urn:microsoft.com/office/officeart/2005/8/layout/matrix1"/>
    <dgm:cxn modelId="{BA5EA726-CAE7-1B4D-9D45-FDD0E2D210C8}" type="presParOf" srcId="{4BC1FE35-DF96-BD43-8A01-C9E863CF6F1A}" destId="{76C6209F-F769-884F-88BB-4EC90F9E2553}" srcOrd="5" destOrd="0" presId="urn:microsoft.com/office/officeart/2005/8/layout/matrix1"/>
    <dgm:cxn modelId="{2A28F9C2-6E2A-1A4E-8DDF-DD49577D6AAA}" type="presParOf" srcId="{4BC1FE35-DF96-BD43-8A01-C9E863CF6F1A}" destId="{663CCD6F-A3FE-B540-B8AF-5D689095D95B}" srcOrd="6" destOrd="0" presId="urn:microsoft.com/office/officeart/2005/8/layout/matrix1"/>
    <dgm:cxn modelId="{BB9556E3-3F7F-8842-AC9B-4AC9D1929F34}" type="presParOf" srcId="{4BC1FE35-DF96-BD43-8A01-C9E863CF6F1A}" destId="{1622733B-2C79-7045-B042-809AD9D1BC86}" srcOrd="7" destOrd="0" presId="urn:microsoft.com/office/officeart/2005/8/layout/matrix1"/>
    <dgm:cxn modelId="{DF43114B-26BE-9945-A010-4016F9111E4F}" type="presParOf" srcId="{4D4F8CF8-5AAA-2A46-816E-01706C55ABE1}" destId="{7ABF5382-255C-4B43-935C-4AD16CDE53F0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BC4F48-5EA4-874C-BDBA-35F87B709BCD}">
      <dsp:nvSpPr>
        <dsp:cNvPr id="0" name=""/>
        <dsp:cNvSpPr/>
      </dsp:nvSpPr>
      <dsp:spPr>
        <a:xfrm rot="16200000">
          <a:off x="938787" y="-938787"/>
          <a:ext cx="2709333" cy="4586908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>
              <a:latin typeface="Ford Antenna Medium" panose="02000505000000020004" pitchFamily="2" charset="0"/>
            </a:rPr>
            <a:t>Strategy and Business Alignment</a:t>
          </a:r>
        </a:p>
      </dsp:txBody>
      <dsp:txXfrm rot="5400000">
        <a:off x="-1" y="1"/>
        <a:ext cx="4586908" cy="2032000"/>
      </dsp:txXfrm>
    </dsp:sp>
    <dsp:sp modelId="{99FA221E-CBD2-9444-9FD8-31C521504025}">
      <dsp:nvSpPr>
        <dsp:cNvPr id="0" name=""/>
        <dsp:cNvSpPr/>
      </dsp:nvSpPr>
      <dsp:spPr>
        <a:xfrm>
          <a:off x="4586908" y="0"/>
          <a:ext cx="4586908" cy="2709333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>
              <a:latin typeface="Ford Antenna Medium" panose="02000505000000020004" pitchFamily="2" charset="0"/>
            </a:rPr>
            <a:t>Product Design, Development, and Management</a:t>
          </a:r>
        </a:p>
      </dsp:txBody>
      <dsp:txXfrm>
        <a:off x="4586908" y="0"/>
        <a:ext cx="4586908" cy="2032000"/>
      </dsp:txXfrm>
    </dsp:sp>
    <dsp:sp modelId="{B3F9A61D-3F7B-BA42-8F2B-C7F8CD83E3C2}">
      <dsp:nvSpPr>
        <dsp:cNvPr id="0" name=""/>
        <dsp:cNvSpPr/>
      </dsp:nvSpPr>
      <dsp:spPr>
        <a:xfrm rot="10800000">
          <a:off x="0" y="2709333"/>
          <a:ext cx="4586908" cy="2709333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>
              <a:latin typeface="Ford Antenna Medium" panose="02000505000000020004" pitchFamily="2" charset="0"/>
            </a:rPr>
            <a:t>Governance and Platform</a:t>
          </a:r>
        </a:p>
      </dsp:txBody>
      <dsp:txXfrm rot="10800000">
        <a:off x="0" y="3386666"/>
        <a:ext cx="4586908" cy="2032000"/>
      </dsp:txXfrm>
    </dsp:sp>
    <dsp:sp modelId="{663CCD6F-A3FE-B540-B8AF-5D689095D95B}">
      <dsp:nvSpPr>
        <dsp:cNvPr id="0" name=""/>
        <dsp:cNvSpPr/>
      </dsp:nvSpPr>
      <dsp:spPr>
        <a:xfrm rot="5400000">
          <a:off x="5525695" y="1770546"/>
          <a:ext cx="2709333" cy="4586908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>
              <a:latin typeface="Ford Antenna Medium" panose="02000505000000020004" pitchFamily="2" charset="0"/>
            </a:rPr>
            <a:t>Product and Platform Marketing</a:t>
          </a:r>
        </a:p>
      </dsp:txBody>
      <dsp:txXfrm rot="-5400000">
        <a:off x="4586907" y="3386666"/>
        <a:ext cx="4586908" cy="2032000"/>
      </dsp:txXfrm>
    </dsp:sp>
    <dsp:sp modelId="{7ABF5382-255C-4B43-935C-4AD16CDE53F0}">
      <dsp:nvSpPr>
        <dsp:cNvPr id="0" name=""/>
        <dsp:cNvSpPr/>
      </dsp:nvSpPr>
      <dsp:spPr>
        <a:xfrm>
          <a:off x="3210835" y="2032000"/>
          <a:ext cx="2752144" cy="1354666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>
              <a:latin typeface="Ford Antenna Medium" panose="02000505000000020004" pitchFamily="2" charset="0"/>
            </a:rPr>
            <a:t>API Journey</a:t>
          </a:r>
        </a:p>
      </dsp:txBody>
      <dsp:txXfrm>
        <a:off x="3276964" y="2098129"/>
        <a:ext cx="2619886" cy="12224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10FD0-9AE6-5B3B-3A68-4183C7595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BA820-4927-6CE6-C7AE-5602A3CE0A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1E114-7C67-087C-350C-16E0B2F2C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55FC-5C71-6B40-9A8E-411BC78E928F}" type="datetimeFigureOut">
              <a:rPr lang="en-CH" smtClean="0"/>
              <a:t>25.10.2023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33C8C-C245-27DB-0A3E-E5D6DB9B1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4AB6E-A5EE-13FB-5BAF-0AD42972C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EC07-32CD-8241-AE6C-FF720AF4E80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2081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7DD67-34A0-14ED-7A96-6049D9597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1BCECD-53C0-3C25-E28C-7964EAB7D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7FC13-26DB-FFD4-C38D-BE6DD900A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55FC-5C71-6B40-9A8E-411BC78E928F}" type="datetimeFigureOut">
              <a:rPr lang="en-CH" smtClean="0"/>
              <a:t>25.10.2023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B9C05-6409-42A8-0261-DCE4D7526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9D5FA-A158-536D-993D-8DA105FAB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EC07-32CD-8241-AE6C-FF720AF4E80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51033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CCC9E8-1B92-6CC9-2C11-2E943C7A7A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EDABD4-3A3F-D89F-D482-AAFECA413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72B8C-DFC0-E574-B6F5-7F0F204BB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55FC-5C71-6B40-9A8E-411BC78E928F}" type="datetimeFigureOut">
              <a:rPr lang="en-CH" smtClean="0"/>
              <a:t>25.10.2023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6EB89-5134-9A71-880C-06B3814A5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2ED73-8F08-B215-595B-9BA875720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EC07-32CD-8241-AE6C-FF720AF4E80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92163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1B898-3DDC-7952-4EC0-482A73999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DE56D-772B-7871-5B60-11CF206A9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5651A-98F1-6648-F14B-671EBC72A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55FC-5C71-6B40-9A8E-411BC78E928F}" type="datetimeFigureOut">
              <a:rPr lang="en-CH" smtClean="0"/>
              <a:t>25.10.2023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01FB2-4345-27D7-9F6C-5A117C480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99476-9B8B-A860-AF6F-9F894301C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EC07-32CD-8241-AE6C-FF720AF4E80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7356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2720E-B5B3-0873-3D99-042A37A1F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1B3B5-8689-772F-D1B2-E2F61F685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AA323-499B-97A7-D433-933B172BE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55FC-5C71-6B40-9A8E-411BC78E928F}" type="datetimeFigureOut">
              <a:rPr lang="en-CH" smtClean="0"/>
              <a:t>25.10.2023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D9268-3FAC-3889-EE65-DC11C84A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3B6E1-8A13-A727-9D5F-38FAC0DB4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EC07-32CD-8241-AE6C-FF720AF4E80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5076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49419-310F-9D3E-523B-F1DD0DEEA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7A6AF-5358-BDB5-FC7C-A525AC7E61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EB244F-EB2C-56CF-533E-367B17546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8B324-52F5-A882-93E4-706CD3F68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55FC-5C71-6B40-9A8E-411BC78E928F}" type="datetimeFigureOut">
              <a:rPr lang="en-CH" smtClean="0"/>
              <a:t>25.10.2023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23DFD-F536-70A0-4255-DF6982FAF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B73BB-80C1-60C8-0566-4A2726A3F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EC07-32CD-8241-AE6C-FF720AF4E80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69678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0034B-24E7-7175-A931-CA3EB5110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AB888-E7E1-9ADF-DB7D-A0853F456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876C7-F199-9CB6-2D47-451D2DF9C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BBAF1C-867E-4841-0C5D-BC8BD41253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687D50-3AC4-A787-A839-BCE35FAAB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36DB07-3813-840A-0331-B9C8982CE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55FC-5C71-6B40-9A8E-411BC78E928F}" type="datetimeFigureOut">
              <a:rPr lang="en-CH" smtClean="0"/>
              <a:t>25.10.2023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F29824-250F-35D0-A732-C5E6280F9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30109E-057E-8885-17CA-3C183155D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EC07-32CD-8241-AE6C-FF720AF4E80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2426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C8A97-AA12-2CDD-13D2-7AB3715B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6CF4D1-DF57-CDDA-6823-D95CC6357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55FC-5C71-6B40-9A8E-411BC78E928F}" type="datetimeFigureOut">
              <a:rPr lang="en-CH" smtClean="0"/>
              <a:t>25.10.2023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D59706-DBF0-0380-DF05-7983626A7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9E116-A34B-8CB5-93BD-E94A117FB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EC07-32CD-8241-AE6C-FF720AF4E80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82773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751D52-8489-DEC1-01D0-6E645E8CF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55FC-5C71-6B40-9A8E-411BC78E928F}" type="datetimeFigureOut">
              <a:rPr lang="en-CH" smtClean="0"/>
              <a:t>25.10.2023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BAE46D-5E42-03F5-02C6-CC1921CEA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A1F62-EE84-2086-93D3-481ED8321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EC07-32CD-8241-AE6C-FF720AF4E80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8729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3EA73-2F77-D976-1CA9-33D7040CC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65E62-22B4-4D4A-D051-8ADA46530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7B1E9-58B2-2FD7-B063-BE2172020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DC469-A323-08C4-F89A-70B5914C6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55FC-5C71-6B40-9A8E-411BC78E928F}" type="datetimeFigureOut">
              <a:rPr lang="en-CH" smtClean="0"/>
              <a:t>25.10.2023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13310-9FB3-3F0B-75DE-7C532047F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7FD52-B45A-74A3-B394-2A228B6EF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EC07-32CD-8241-AE6C-FF720AF4E80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71965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AEC1-DF04-D9C3-F01F-D225CA18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EBD2C6-C50A-F355-D9F2-98F98076D2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D373A-69DD-7717-64A4-38160DEF0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D7E8F-086D-ADCA-845A-7C0B761B0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55FC-5C71-6B40-9A8E-411BC78E928F}" type="datetimeFigureOut">
              <a:rPr lang="en-CH" smtClean="0"/>
              <a:t>25.10.2023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0F9F3-B215-2FAE-6D6B-5B19944B3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4A8C8-FE8C-5587-929F-D55EAB26A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EC07-32CD-8241-AE6C-FF720AF4E80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48759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38FB02-597F-3A97-6EE0-A836FE4C7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AD64E-2010-CFA6-76BC-5832FCA89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76073-B4A0-6697-7856-6E1D2B49FF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D55FC-5C71-6B40-9A8E-411BC78E928F}" type="datetimeFigureOut">
              <a:rPr lang="en-CH" smtClean="0"/>
              <a:t>25.10.2023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FD914-4187-E427-5415-A06E48A383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ADE42-EBE5-4081-D4AD-BC85FE066A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7EC07-32CD-8241-AE6C-FF720AF4E80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62978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46EBAC7-084F-BA57-D2B6-4778B575DA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634659"/>
              </p:ext>
            </p:extLst>
          </p:nvPr>
        </p:nvGraphicFramePr>
        <p:xfrm>
          <a:off x="1509092" y="719666"/>
          <a:ext cx="917381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7284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20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Ford Antenna Medium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Wilde</dc:creator>
  <cp:lastModifiedBy>Erik Wilde</cp:lastModifiedBy>
  <cp:revision>1</cp:revision>
  <dcterms:created xsi:type="dcterms:W3CDTF">2023-10-25T07:10:51Z</dcterms:created>
  <dcterms:modified xsi:type="dcterms:W3CDTF">2023-10-25T08:03:11Z</dcterms:modified>
</cp:coreProperties>
</file>