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9964-5167-B545-8E60-B1AC25F5C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D87A-767F-9245-AD55-29E38077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05CD-C858-B749-AD92-D1F39558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FB7F4-6E0B-564F-A7C9-0B8384FE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7E991-5153-7D43-AA82-7F88DC78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2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66B5-BA42-4B40-93C2-B0756AB2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28B39-EA08-3542-A710-D3491685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F542-8FA4-2B4A-90D3-C5BF4C71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E75A-AB7C-7444-A4EE-2200A355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2430-9893-8D4E-B160-786FD952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8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82181-23A2-8C4D-99A4-C1AD6C893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EDE9C-C7F5-B94C-B320-F2CD8512D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25CA-EC8D-AB49-9F2E-8232F8E5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E517A-A996-9A43-90BB-0D546997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11101-81AD-0F46-A4D3-7C965CCC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6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B9E1-2681-4443-ABF1-04F0AD36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7CCF-E040-9744-84A2-14C097AB5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1FC9-5BE1-564E-A1A7-A2B3FEE2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16C0A-C7CC-8645-B80D-7F065C5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93A4A-E9BD-2340-8545-6C84D3F4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5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0189-81F9-8445-BC4B-9EDC153F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9B8AF-8C30-5544-8F9E-9E94C6661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012C8-0BA4-A044-BC76-A46A0E43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7211-7063-8E46-AEA9-50FC46C6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36024-B720-E940-896A-7E2BC95F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8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589F-88A1-DD42-865D-A24C20B7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EF7E-4737-764D-A00A-0A86F0CE0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8CA5E-E050-0D47-9411-63D2679F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51E6C-FD5E-5E42-A7A1-A078879F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B2540-A40E-0148-AC6A-681279C2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A18B-EBC2-F142-B4EE-7BC57E98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0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D300-9480-B740-9ED6-C77D2D92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15B53-58D6-6049-9ECE-577F86A9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B0F05-50E6-AA4E-B7E5-4E4BFB2D7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79AE5-6558-FE46-AE43-CC7381A60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37ED4-8516-3C41-8D68-E2AE5339B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A0A90-5F74-CE4D-9D57-F12AC6DD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9C94A-9E78-B64F-9905-7906F4B7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6D900-FF4A-5A4A-84E9-BE71C9CB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D7C2-98C9-104F-9B51-1227D7CD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13866-5388-8E42-87A8-B61DDB03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505CF-4F1F-C94D-ACF6-872C38F9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F9F27-D941-C443-9F3E-5D2E13A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DC2B2-71F4-164C-A216-9AE33F40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95781-3A08-4449-AF39-3B5A63FF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7478B-D2C3-9249-9796-3741A0C6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5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1904-21D3-0C4B-BE68-D9DD2AAC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3469-CF57-B94D-84BE-E05B2C4AF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4A27B-1BC0-2548-AA72-DD67A192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D58D-C07B-7F4C-9FE9-C01616F9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871C6-D222-E544-8C95-E6EC25EB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DBCB5-C2E3-0F43-8B7E-4A5858EE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C017-7558-EA43-8C31-D3023C23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1AC6C-3104-1342-A3C5-EA8139F08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158F3-9BB0-E345-B2AE-13557E072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4A7EC-94F1-7548-A7FF-2D81FA57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A3D53-DFFB-4F43-B938-03EC388F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EB742-DB67-3D4F-AFA7-7E54AD44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5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7A4AF-D60B-164B-A1EB-E2A8B560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7B442-2F85-6D44-AA63-0031A699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9D54-8040-8A48-B911-CE3D318D4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1E95-426A-EB4B-A616-E031B71F156C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EDE9-38D5-0F48-A3F4-5747E01FF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F326-351D-9247-AD44-2615A395C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867E-E123-E340-9881-5F58EEA23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Tunnel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44279" y="1929457"/>
            <a:ext cx="1351721" cy="6463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744279" y="1217446"/>
            <a:ext cx="1345095" cy="6957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64157" y="1913185"/>
            <a:ext cx="1331843" cy="162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97880C-D309-0141-8F45-14E7B8911AD1}"/>
              </a:ext>
            </a:extLst>
          </p:cNvPr>
          <p:cNvSpPr/>
          <p:nvPr/>
        </p:nvSpPr>
        <p:spPr>
          <a:xfrm>
            <a:off x="6089374" y="4165177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D2642E-E818-8046-B104-0D44708D02EB}"/>
              </a:ext>
            </a:extLst>
          </p:cNvPr>
          <p:cNvSpPr/>
          <p:nvPr/>
        </p:nvSpPr>
        <p:spPr>
          <a:xfrm>
            <a:off x="6096000" y="5523524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0B2AA0-052B-2648-88B2-0DC5E236CA7C}"/>
              </a:ext>
            </a:extLst>
          </p:cNvPr>
          <p:cNvSpPr/>
          <p:nvPr/>
        </p:nvSpPr>
        <p:spPr>
          <a:xfrm>
            <a:off x="6096000" y="4860916"/>
            <a:ext cx="4757530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Procedure 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764157" y="5163279"/>
            <a:ext cx="1331843" cy="6319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4744279" y="4436847"/>
            <a:ext cx="1345095" cy="7264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764157" y="5132586"/>
            <a:ext cx="1331843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54555" y="5148274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4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6FF8005-6B53-464B-9648-FF9F17D9B413}"/>
              </a:ext>
            </a:extLst>
          </p:cNvPr>
          <p:cNvSpPr/>
          <p:nvPr/>
        </p:nvSpPr>
        <p:spPr>
          <a:xfrm>
            <a:off x="5599042" y="4652021"/>
            <a:ext cx="5751443" cy="82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DEDA25-7E95-134F-A7F0-9507B9B2307B}"/>
              </a:ext>
            </a:extLst>
          </p:cNvPr>
          <p:cNvSpPr/>
          <p:nvPr/>
        </p:nvSpPr>
        <p:spPr>
          <a:xfrm>
            <a:off x="5599043" y="5600797"/>
            <a:ext cx="5751443" cy="8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Resource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64157" y="2575793"/>
            <a:ext cx="13318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64157" y="1209602"/>
            <a:ext cx="1325217" cy="78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44279" y="1913185"/>
            <a:ext cx="1351721" cy="116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82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97880C-D309-0141-8F45-14E7B8911AD1}"/>
              </a:ext>
            </a:extLst>
          </p:cNvPr>
          <p:cNvSpPr/>
          <p:nvPr/>
        </p:nvSpPr>
        <p:spPr>
          <a:xfrm>
            <a:off x="6076902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D2642E-E818-8046-B104-0D44708D02EB}"/>
              </a:ext>
            </a:extLst>
          </p:cNvPr>
          <p:cNvSpPr/>
          <p:nvPr/>
        </p:nvSpPr>
        <p:spPr>
          <a:xfrm>
            <a:off x="6096000" y="578500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0B2AA0-052B-2648-88B2-0DC5E236CA7C}"/>
              </a:ext>
            </a:extLst>
          </p:cNvPr>
          <p:cNvSpPr/>
          <p:nvPr/>
        </p:nvSpPr>
        <p:spPr>
          <a:xfrm>
            <a:off x="6076902" y="4809732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764157" y="6056235"/>
            <a:ext cx="1331843" cy="4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1685" y="4130560"/>
            <a:ext cx="132521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4725181" y="5081402"/>
            <a:ext cx="1351721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35457" y="5097090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332C366-548E-5148-96A8-1F4D2EFDA313}"/>
              </a:ext>
            </a:extLst>
          </p:cNvPr>
          <p:cNvSpPr/>
          <p:nvPr/>
        </p:nvSpPr>
        <p:spPr>
          <a:xfrm>
            <a:off x="8707458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466111-263A-DF42-9EA3-42B9F23305F4}"/>
              </a:ext>
            </a:extLst>
          </p:cNvPr>
          <p:cNvSpPr/>
          <p:nvPr/>
        </p:nvSpPr>
        <p:spPr>
          <a:xfrm>
            <a:off x="8716617" y="962341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F1521D-DFE4-0D47-B90E-8DD97EB9B45C}"/>
              </a:ext>
            </a:extLst>
          </p:cNvPr>
          <p:cNvCxnSpPr>
            <a:cxnSpLocks/>
          </p:cNvCxnSpPr>
          <p:nvPr/>
        </p:nvCxnSpPr>
        <p:spPr>
          <a:xfrm>
            <a:off x="4154555" y="2567948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5219C-ED9D-0848-BA62-6492BFF8A6E8}"/>
              </a:ext>
            </a:extLst>
          </p:cNvPr>
          <p:cNvCxnSpPr>
            <a:cxnSpLocks/>
          </p:cNvCxnSpPr>
          <p:nvPr/>
        </p:nvCxnSpPr>
        <p:spPr>
          <a:xfrm>
            <a:off x="4147929" y="411842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1C1086-8A45-8546-84DD-178869AC04BD}"/>
              </a:ext>
            </a:extLst>
          </p:cNvPr>
          <p:cNvCxnSpPr>
            <a:cxnSpLocks/>
          </p:cNvCxnSpPr>
          <p:nvPr/>
        </p:nvCxnSpPr>
        <p:spPr>
          <a:xfrm>
            <a:off x="4154555" y="6056233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96F03A-39E5-AC4D-B4CE-9C0F7CCB3646}"/>
              </a:ext>
            </a:extLst>
          </p:cNvPr>
          <p:cNvCxnSpPr>
            <a:cxnSpLocks/>
          </p:cNvCxnSpPr>
          <p:nvPr/>
        </p:nvCxnSpPr>
        <p:spPr>
          <a:xfrm>
            <a:off x="4147929" y="1209160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94B4F9-1266-2E47-80F9-8C20837E695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211744"/>
            <a:ext cx="1358347" cy="22735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4C91BB-3F56-724E-8823-2FCA99754AC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0941" cy="6331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7591C7-9E48-D945-AFF5-BBB4D5CF7DA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2567948"/>
            <a:ext cx="1358347" cy="9173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65FAA9-6623-BE44-998D-B5A492FA81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8347" cy="25709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DF18D5D-E0E8-4348-A753-36E6C4315E2C}"/>
              </a:ext>
            </a:extLst>
          </p:cNvPr>
          <p:cNvSpPr/>
          <p:nvPr/>
        </p:nvSpPr>
        <p:spPr>
          <a:xfrm>
            <a:off x="8688359" y="4780657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98F5E6-4B47-FD40-8189-20E83B4058BE}"/>
              </a:ext>
            </a:extLst>
          </p:cNvPr>
          <p:cNvSpPr/>
          <p:nvPr/>
        </p:nvSpPr>
        <p:spPr>
          <a:xfrm>
            <a:off x="8707456" y="5804791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4064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FDB9BF48-E2A6-964F-A377-7CD2F361633F}"/>
              </a:ext>
            </a:extLst>
          </p:cNvPr>
          <p:cNvSpPr/>
          <p:nvPr/>
        </p:nvSpPr>
        <p:spPr>
          <a:xfrm>
            <a:off x="5599042" y="4652021"/>
            <a:ext cx="5751443" cy="82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5F5768-17E4-8F42-AC36-EDFAB89DEDF5}"/>
              </a:ext>
            </a:extLst>
          </p:cNvPr>
          <p:cNvSpPr/>
          <p:nvPr/>
        </p:nvSpPr>
        <p:spPr>
          <a:xfrm>
            <a:off x="5599043" y="5600797"/>
            <a:ext cx="5751443" cy="8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223B7A-BBCC-4046-80E2-B5CD74BE8C6F}"/>
              </a:ext>
            </a:extLst>
          </p:cNvPr>
          <p:cNvSpPr/>
          <p:nvPr/>
        </p:nvSpPr>
        <p:spPr>
          <a:xfrm>
            <a:off x="5599043" y="3709729"/>
            <a:ext cx="5751443" cy="82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03226CA-8A33-E749-BEA2-13D66486FC4A}"/>
              </a:ext>
            </a:extLst>
          </p:cNvPr>
          <p:cNvSpPr/>
          <p:nvPr/>
        </p:nvSpPr>
        <p:spPr>
          <a:xfrm>
            <a:off x="6076902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6465FBD-98E5-3245-BC27-3371EE66A487}"/>
              </a:ext>
            </a:extLst>
          </p:cNvPr>
          <p:cNvSpPr/>
          <p:nvPr/>
        </p:nvSpPr>
        <p:spPr>
          <a:xfrm>
            <a:off x="6096000" y="578500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F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A32277-052E-F148-8429-A9BC095C9C10}"/>
              </a:ext>
            </a:extLst>
          </p:cNvPr>
          <p:cNvSpPr/>
          <p:nvPr/>
        </p:nvSpPr>
        <p:spPr>
          <a:xfrm>
            <a:off x="6076902" y="4809732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D5E8DE-B6F6-3640-B641-806D818C4A31}"/>
              </a:ext>
            </a:extLst>
          </p:cNvPr>
          <p:cNvSpPr/>
          <p:nvPr/>
        </p:nvSpPr>
        <p:spPr>
          <a:xfrm>
            <a:off x="8707458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E9AE2C8-4B7E-7743-9B33-64511DF18AC3}"/>
              </a:ext>
            </a:extLst>
          </p:cNvPr>
          <p:cNvSpPr/>
          <p:nvPr/>
        </p:nvSpPr>
        <p:spPr>
          <a:xfrm>
            <a:off x="8688359" y="4780657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ECB442-9C19-704D-B777-64FFE334599E}"/>
              </a:ext>
            </a:extLst>
          </p:cNvPr>
          <p:cNvSpPr/>
          <p:nvPr/>
        </p:nvSpPr>
        <p:spPr>
          <a:xfrm>
            <a:off x="8707456" y="5804791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64157" y="2575793"/>
            <a:ext cx="1331843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64157" y="1209602"/>
            <a:ext cx="1325217" cy="78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44279" y="1913185"/>
            <a:ext cx="1351721" cy="1169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</p:cNvCxnSpPr>
          <p:nvPr/>
        </p:nvCxnSpPr>
        <p:spPr>
          <a:xfrm>
            <a:off x="4745059" y="6077694"/>
            <a:ext cx="1331843" cy="439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</p:cNvCxnSpPr>
          <p:nvPr/>
        </p:nvCxnSpPr>
        <p:spPr>
          <a:xfrm>
            <a:off x="4764157" y="4151537"/>
            <a:ext cx="1325217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</p:cNvCxnSpPr>
          <p:nvPr/>
        </p:nvCxnSpPr>
        <p:spPr>
          <a:xfrm flipV="1">
            <a:off x="4744279" y="5132586"/>
            <a:ext cx="1351721" cy="1568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54555" y="5148274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B466111-263A-DF42-9EA3-42B9F23305F4}"/>
              </a:ext>
            </a:extLst>
          </p:cNvPr>
          <p:cNvSpPr/>
          <p:nvPr/>
        </p:nvSpPr>
        <p:spPr>
          <a:xfrm>
            <a:off x="8716617" y="962341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F1521D-DFE4-0D47-B90E-8DD97EB9B45C}"/>
              </a:ext>
            </a:extLst>
          </p:cNvPr>
          <p:cNvCxnSpPr>
            <a:cxnSpLocks/>
          </p:cNvCxnSpPr>
          <p:nvPr/>
        </p:nvCxnSpPr>
        <p:spPr>
          <a:xfrm>
            <a:off x="4154555" y="2567948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F5219C-ED9D-0848-BA62-6492BFF8A6E8}"/>
              </a:ext>
            </a:extLst>
          </p:cNvPr>
          <p:cNvCxnSpPr>
            <a:cxnSpLocks/>
          </p:cNvCxnSpPr>
          <p:nvPr/>
        </p:nvCxnSpPr>
        <p:spPr>
          <a:xfrm>
            <a:off x="4160401" y="4139404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1C1086-8A45-8546-84DD-178869AC04BD}"/>
              </a:ext>
            </a:extLst>
          </p:cNvPr>
          <p:cNvCxnSpPr>
            <a:cxnSpLocks/>
          </p:cNvCxnSpPr>
          <p:nvPr/>
        </p:nvCxnSpPr>
        <p:spPr>
          <a:xfrm>
            <a:off x="4135457" y="6077692"/>
            <a:ext cx="609602" cy="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96F03A-39E5-AC4D-B4CE-9C0F7CCB3646}"/>
              </a:ext>
            </a:extLst>
          </p:cNvPr>
          <p:cNvCxnSpPr>
            <a:cxnSpLocks/>
          </p:cNvCxnSpPr>
          <p:nvPr/>
        </p:nvCxnSpPr>
        <p:spPr>
          <a:xfrm>
            <a:off x="4147929" y="1209160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94B4F9-1266-2E47-80F9-8C20837E695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211744"/>
            <a:ext cx="1358347" cy="227357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4C91BB-3F56-724E-8823-2FCA99754AC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31843" cy="673446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F7591C7-9E48-D945-AFF5-BBB4D5CF7DA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2567948"/>
            <a:ext cx="1358347" cy="917375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65FAA9-6623-BE44-998D-B5A492FA81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0430" cy="2592368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ircular Arrow 4">
            <a:extLst>
              <a:ext uri="{FF2B5EF4-FFF2-40B4-BE49-F238E27FC236}">
                <a16:creationId xmlns:a16="http://schemas.microsoft.com/office/drawing/2014/main" id="{EC63074C-9CFE-B54C-AEBF-80677E66D11A}"/>
              </a:ext>
            </a:extLst>
          </p:cNvPr>
          <p:cNvSpPr/>
          <p:nvPr/>
        </p:nvSpPr>
        <p:spPr>
          <a:xfrm rot="5400000">
            <a:off x="7984641" y="1206873"/>
            <a:ext cx="664921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ircular Arrow 46">
            <a:extLst>
              <a:ext uri="{FF2B5EF4-FFF2-40B4-BE49-F238E27FC236}">
                <a16:creationId xmlns:a16="http://schemas.microsoft.com/office/drawing/2014/main" id="{744D5A20-804B-FA4D-A2A0-1D6AFF71B41A}"/>
              </a:ext>
            </a:extLst>
          </p:cNvPr>
          <p:cNvSpPr/>
          <p:nvPr/>
        </p:nvSpPr>
        <p:spPr>
          <a:xfrm rot="5400000">
            <a:off x="7991268" y="1933427"/>
            <a:ext cx="664921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BA702BB1-CF0E-DC4F-ADB5-AC901C2C9293}"/>
              </a:ext>
            </a:extLst>
          </p:cNvPr>
          <p:cNvSpPr/>
          <p:nvPr/>
        </p:nvSpPr>
        <p:spPr>
          <a:xfrm rot="5400000">
            <a:off x="7823565" y="4302643"/>
            <a:ext cx="973817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Circular Arrow 56">
            <a:extLst>
              <a:ext uri="{FF2B5EF4-FFF2-40B4-BE49-F238E27FC236}">
                <a16:creationId xmlns:a16="http://schemas.microsoft.com/office/drawing/2014/main" id="{8D3924F1-5C8A-6F47-950B-6DA79B1996E1}"/>
              </a:ext>
            </a:extLst>
          </p:cNvPr>
          <p:cNvSpPr/>
          <p:nvPr/>
        </p:nvSpPr>
        <p:spPr>
          <a:xfrm rot="5400000">
            <a:off x="7851686" y="5262105"/>
            <a:ext cx="945105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Circular Arrow 57">
            <a:extLst>
              <a:ext uri="{FF2B5EF4-FFF2-40B4-BE49-F238E27FC236}">
                <a16:creationId xmlns:a16="http://schemas.microsoft.com/office/drawing/2014/main" id="{890A75A7-6AA1-4E49-AC13-477BAA3B24B3}"/>
              </a:ext>
            </a:extLst>
          </p:cNvPr>
          <p:cNvSpPr/>
          <p:nvPr/>
        </p:nvSpPr>
        <p:spPr>
          <a:xfrm rot="5400000">
            <a:off x="7555221" y="3046719"/>
            <a:ext cx="1538031" cy="686069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9BA018-FD67-D448-874E-B12B66ACD589}"/>
              </a:ext>
            </a:extLst>
          </p:cNvPr>
          <p:cNvSpPr txBox="1"/>
          <p:nvPr/>
        </p:nvSpPr>
        <p:spPr>
          <a:xfrm rot="16200000">
            <a:off x="3790313" y="3286135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 Webby API</a:t>
            </a:r>
          </a:p>
        </p:txBody>
      </p:sp>
    </p:spTree>
    <p:extLst>
      <p:ext uri="{BB962C8B-B14F-4D97-AF65-F5344CB8AC3E}">
        <p14:creationId xmlns:p14="http://schemas.microsoft.com/office/powerpoint/2010/main" val="357950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96208" y="1913185"/>
            <a:ext cx="1351721" cy="157213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</p:cNvCxnSpPr>
          <p:nvPr/>
        </p:nvCxnSpPr>
        <p:spPr>
          <a:xfrm flipV="1">
            <a:off x="4764157" y="1913185"/>
            <a:ext cx="1331843" cy="162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AF72238-15CC-5F44-B93C-2D2DF1BDB10F}"/>
              </a:ext>
            </a:extLst>
          </p:cNvPr>
          <p:cNvSpPr/>
          <p:nvPr/>
        </p:nvSpPr>
        <p:spPr>
          <a:xfrm>
            <a:off x="5599043" y="3709729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39ADB0-C11E-3544-828D-BCD0C3092FD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96208" y="3485323"/>
            <a:ext cx="1351721" cy="16472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</p:cNvCxnSpPr>
          <p:nvPr/>
        </p:nvCxnSpPr>
        <p:spPr>
          <a:xfrm flipV="1">
            <a:off x="4764157" y="5132586"/>
            <a:ext cx="1331843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>
            <a:off x="4154555" y="1929457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54555" y="5148274"/>
            <a:ext cx="609602" cy="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1359255-EBEB-FA47-A426-C66BCC875441}"/>
              </a:ext>
            </a:extLst>
          </p:cNvPr>
          <p:cNvSpPr/>
          <p:nvPr/>
        </p:nvSpPr>
        <p:spPr>
          <a:xfrm>
            <a:off x="6076122" y="1471575"/>
            <a:ext cx="1249994" cy="915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Engine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61812C-50B6-CE4E-A926-F20EE434BD91}"/>
              </a:ext>
            </a:extLst>
          </p:cNvPr>
          <p:cNvSpPr/>
          <p:nvPr/>
        </p:nvSpPr>
        <p:spPr>
          <a:xfrm>
            <a:off x="8671209" y="92180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686716-0F9E-F149-97AF-D43A8F3BD687}"/>
              </a:ext>
            </a:extLst>
          </p:cNvPr>
          <p:cNvSpPr/>
          <p:nvPr/>
        </p:nvSpPr>
        <p:spPr>
          <a:xfrm>
            <a:off x="8677835" y="2280151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3DAC72-9BCE-BF40-9CBF-5CC82EE95A0F}"/>
              </a:ext>
            </a:extLst>
          </p:cNvPr>
          <p:cNvSpPr/>
          <p:nvPr/>
        </p:nvSpPr>
        <p:spPr>
          <a:xfrm>
            <a:off x="8677835" y="1617543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7A7714-4C5F-9D47-958C-11D74F6B3F06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326116" y="1929457"/>
            <a:ext cx="1351719" cy="6223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72D2D-07B0-6B46-848F-096836DA7AA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345992" y="1193474"/>
            <a:ext cx="1325217" cy="6791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435F22-5D5E-DD48-9D1D-A1372A08E80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326114" y="1889213"/>
            <a:ext cx="1351721" cy="116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00DF29E-BDA9-4141-9D76-6A89054EA955}"/>
              </a:ext>
            </a:extLst>
          </p:cNvPr>
          <p:cNvSpPr/>
          <p:nvPr/>
        </p:nvSpPr>
        <p:spPr>
          <a:xfrm>
            <a:off x="8671209" y="4141205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D39729-5C5B-974A-86A3-C5C9CF9E078C}"/>
              </a:ext>
            </a:extLst>
          </p:cNvPr>
          <p:cNvSpPr/>
          <p:nvPr/>
        </p:nvSpPr>
        <p:spPr>
          <a:xfrm>
            <a:off x="8677835" y="5499552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73432B-C556-3947-A808-CEAEE8CCC53F}"/>
              </a:ext>
            </a:extLst>
          </p:cNvPr>
          <p:cNvSpPr/>
          <p:nvPr/>
        </p:nvSpPr>
        <p:spPr>
          <a:xfrm>
            <a:off x="8677835" y="483694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BEBF6A-D489-F446-BB47-F1B6FA94DEF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326114" y="5124301"/>
            <a:ext cx="1351721" cy="6469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49888D-6C98-C744-94D4-21300D1DF848}"/>
              </a:ext>
            </a:extLst>
          </p:cNvPr>
          <p:cNvCxnSpPr>
            <a:cxnSpLocks/>
            <a:stCxn id="36" idx="3"/>
            <a:endCxn id="30" idx="1"/>
          </p:cNvCxnSpPr>
          <p:nvPr/>
        </p:nvCxnSpPr>
        <p:spPr>
          <a:xfrm flipV="1">
            <a:off x="7319490" y="4412875"/>
            <a:ext cx="1351719" cy="71142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42348E-E7A2-3242-982B-0B33E6985E9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326114" y="5108614"/>
            <a:ext cx="1351721" cy="1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27B5B82-59D3-2748-A6E1-68CC78DD2F0A}"/>
              </a:ext>
            </a:extLst>
          </p:cNvPr>
          <p:cNvSpPr/>
          <p:nvPr/>
        </p:nvSpPr>
        <p:spPr>
          <a:xfrm>
            <a:off x="6069496" y="4666420"/>
            <a:ext cx="1249994" cy="915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Query Engine</a:t>
            </a:r>
          </a:p>
        </p:txBody>
      </p:sp>
    </p:spTree>
    <p:extLst>
      <p:ext uri="{BB962C8B-B14F-4D97-AF65-F5344CB8AC3E}">
        <p14:creationId xmlns:p14="http://schemas.microsoft.com/office/powerpoint/2010/main" val="379642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2BB3BF-4373-9044-AF29-E94584F1EDF1}"/>
              </a:ext>
            </a:extLst>
          </p:cNvPr>
          <p:cNvSpPr/>
          <p:nvPr/>
        </p:nvSpPr>
        <p:spPr>
          <a:xfrm rot="16200000">
            <a:off x="1451111" y="3187147"/>
            <a:ext cx="5989986" cy="596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50097-100D-A246-8719-4B894DDB761D}"/>
              </a:ext>
            </a:extLst>
          </p:cNvPr>
          <p:cNvSpPr/>
          <p:nvPr/>
        </p:nvSpPr>
        <p:spPr>
          <a:xfrm>
            <a:off x="795130" y="3008244"/>
            <a:ext cx="2001078" cy="95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59A10-8E90-AF4D-BE29-A0363E4638D5}"/>
              </a:ext>
            </a:extLst>
          </p:cNvPr>
          <p:cNvSpPr/>
          <p:nvPr/>
        </p:nvSpPr>
        <p:spPr>
          <a:xfrm>
            <a:off x="5599043" y="490328"/>
            <a:ext cx="5751443" cy="276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63D11F-80BB-0C40-9225-EEB5A8DC7534}"/>
              </a:ext>
            </a:extLst>
          </p:cNvPr>
          <p:cNvSpPr/>
          <p:nvPr/>
        </p:nvSpPr>
        <p:spPr>
          <a:xfrm>
            <a:off x="6089374" y="945776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716CC7-8BC0-824D-85FF-452BA8F25EC9}"/>
              </a:ext>
            </a:extLst>
          </p:cNvPr>
          <p:cNvSpPr/>
          <p:nvPr/>
        </p:nvSpPr>
        <p:spPr>
          <a:xfrm>
            <a:off x="6096000" y="2304123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5B2EF-12F8-BD4F-82A7-C42EDC6D6461}"/>
              </a:ext>
            </a:extLst>
          </p:cNvPr>
          <p:cNvSpPr/>
          <p:nvPr/>
        </p:nvSpPr>
        <p:spPr>
          <a:xfrm>
            <a:off x="6096000" y="1641515"/>
            <a:ext cx="2106706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402EB8-2A55-E14D-BA36-BA083E6CB102}"/>
              </a:ext>
            </a:extLst>
          </p:cNvPr>
          <p:cNvCxnSpPr>
            <a:cxnSpLocks/>
          </p:cNvCxnSpPr>
          <p:nvPr/>
        </p:nvCxnSpPr>
        <p:spPr>
          <a:xfrm flipV="1">
            <a:off x="2796208" y="3685368"/>
            <a:ext cx="1351722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770EE8-A5CE-4A4D-B84E-31CDAB3ECA9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744279" y="1929457"/>
            <a:ext cx="1351721" cy="64633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FBF20E-26F4-2C4D-B582-28C7A32BEB8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744279" y="1217446"/>
            <a:ext cx="1345095" cy="6957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84DC6-41A5-DC4A-A76C-1262EDEDDD72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764157" y="1913185"/>
            <a:ext cx="1331843" cy="1627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37642-D60C-E446-95A3-B4FA5DAF8E4A}"/>
              </a:ext>
            </a:extLst>
          </p:cNvPr>
          <p:cNvCxnSpPr>
            <a:cxnSpLocks/>
          </p:cNvCxnSpPr>
          <p:nvPr/>
        </p:nvCxnSpPr>
        <p:spPr>
          <a:xfrm flipV="1">
            <a:off x="4154556" y="1929458"/>
            <a:ext cx="609601" cy="174090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B90EB3-DFDC-0A4E-82B3-6DCD0DC3EDC6}"/>
              </a:ext>
            </a:extLst>
          </p:cNvPr>
          <p:cNvCxnSpPr>
            <a:cxnSpLocks/>
          </p:cNvCxnSpPr>
          <p:nvPr/>
        </p:nvCxnSpPr>
        <p:spPr>
          <a:xfrm>
            <a:off x="4128051" y="3686635"/>
            <a:ext cx="636106" cy="146164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CC9A04-9265-964B-9522-3466C0CEF742}"/>
              </a:ext>
            </a:extLst>
          </p:cNvPr>
          <p:cNvCxnSpPr>
            <a:cxnSpLocks/>
          </p:cNvCxnSpPr>
          <p:nvPr/>
        </p:nvCxnSpPr>
        <p:spPr>
          <a:xfrm flipH="1">
            <a:off x="2796208" y="945776"/>
            <a:ext cx="1351722" cy="230919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CD83E25-6F5B-484D-8D2C-81E6AC940F13}"/>
              </a:ext>
            </a:extLst>
          </p:cNvPr>
          <p:cNvSpPr/>
          <p:nvPr/>
        </p:nvSpPr>
        <p:spPr>
          <a:xfrm>
            <a:off x="8716617" y="962341"/>
            <a:ext cx="2227729" cy="19016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6B2575-6850-9D44-8D17-EE864E7BF145}"/>
              </a:ext>
            </a:extLst>
          </p:cNvPr>
          <p:cNvSpPr txBox="1"/>
          <p:nvPr/>
        </p:nvSpPr>
        <p:spPr>
          <a:xfrm rot="16200000">
            <a:off x="3326469" y="3286135"/>
            <a:ext cx="223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PubSub</a:t>
            </a:r>
            <a:r>
              <a:rPr lang="en-US" dirty="0">
                <a:solidFill>
                  <a:schemeClr val="bg1"/>
                </a:solidFill>
              </a:rPr>
              <a:t> Infrastructure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75EB76-66FB-7145-8C40-62E7E5EFF247}"/>
              </a:ext>
            </a:extLst>
          </p:cNvPr>
          <p:cNvSpPr/>
          <p:nvPr/>
        </p:nvSpPr>
        <p:spPr>
          <a:xfrm>
            <a:off x="5599042" y="4652021"/>
            <a:ext cx="5751443" cy="82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99434-6B4A-954E-8668-EEA3840D6895}"/>
              </a:ext>
            </a:extLst>
          </p:cNvPr>
          <p:cNvSpPr/>
          <p:nvPr/>
        </p:nvSpPr>
        <p:spPr>
          <a:xfrm>
            <a:off x="5599043" y="5600797"/>
            <a:ext cx="5751443" cy="879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8E4A31-A6AC-684B-8F8E-0C729A55EC92}"/>
              </a:ext>
            </a:extLst>
          </p:cNvPr>
          <p:cNvSpPr/>
          <p:nvPr/>
        </p:nvSpPr>
        <p:spPr>
          <a:xfrm>
            <a:off x="5599043" y="3709729"/>
            <a:ext cx="5751443" cy="821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74FF20-3F0B-094A-A9B4-E847EED9F391}"/>
              </a:ext>
            </a:extLst>
          </p:cNvPr>
          <p:cNvSpPr/>
          <p:nvPr/>
        </p:nvSpPr>
        <p:spPr>
          <a:xfrm>
            <a:off x="6076902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3D3150-8BF9-5245-B72C-812D6C4B0A7B}"/>
              </a:ext>
            </a:extLst>
          </p:cNvPr>
          <p:cNvSpPr/>
          <p:nvPr/>
        </p:nvSpPr>
        <p:spPr>
          <a:xfrm>
            <a:off x="6096000" y="5785004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3AFE55-D3DA-9F4B-A0FF-FF055EE9A934}"/>
              </a:ext>
            </a:extLst>
          </p:cNvPr>
          <p:cNvSpPr/>
          <p:nvPr/>
        </p:nvSpPr>
        <p:spPr>
          <a:xfrm>
            <a:off x="6076902" y="4809732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Event 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A9C8D2-309F-9247-8204-C75FE388A9DF}"/>
              </a:ext>
            </a:extLst>
          </p:cNvPr>
          <p:cNvSpPr/>
          <p:nvPr/>
        </p:nvSpPr>
        <p:spPr>
          <a:xfrm>
            <a:off x="8707458" y="3858890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7A2383-A861-8745-B546-7DA64FAAC662}"/>
              </a:ext>
            </a:extLst>
          </p:cNvPr>
          <p:cNvSpPr/>
          <p:nvPr/>
        </p:nvSpPr>
        <p:spPr>
          <a:xfrm>
            <a:off x="8688359" y="4780657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FBB2C6-DA65-3547-8269-0EEF350B59AF}"/>
              </a:ext>
            </a:extLst>
          </p:cNvPr>
          <p:cNvSpPr/>
          <p:nvPr/>
        </p:nvSpPr>
        <p:spPr>
          <a:xfrm>
            <a:off x="8707456" y="5804791"/>
            <a:ext cx="2227729" cy="5433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Implementation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C259D-CF2A-F047-96BB-9D10D4A1C31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764157" y="5163279"/>
            <a:ext cx="1331843" cy="89339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B27A2B0-57A9-B64E-8C1E-EA2DFBF4010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744279" y="4130560"/>
            <a:ext cx="1332623" cy="103272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8878536-CBBF-CA49-BB3A-7EEB828827CA}"/>
              </a:ext>
            </a:extLst>
          </p:cNvPr>
          <p:cNvCxnSpPr>
            <a:cxnSpLocks/>
          </p:cNvCxnSpPr>
          <p:nvPr/>
        </p:nvCxnSpPr>
        <p:spPr>
          <a:xfrm flipV="1">
            <a:off x="4764157" y="5132586"/>
            <a:ext cx="1331843" cy="1568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21FC7A-F103-C344-A503-72A1ED39AE17}"/>
              </a:ext>
            </a:extLst>
          </p:cNvPr>
          <p:cNvSpPr txBox="1"/>
          <p:nvPr/>
        </p:nvSpPr>
        <p:spPr>
          <a:xfrm rot="17998346">
            <a:off x="2556813" y="1982530"/>
            <a:ext cx="134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A7961-30A2-174A-8701-45903EC1448B}"/>
              </a:ext>
            </a:extLst>
          </p:cNvPr>
          <p:cNvSpPr txBox="1"/>
          <p:nvPr/>
        </p:nvSpPr>
        <p:spPr>
          <a:xfrm>
            <a:off x="3060066" y="3318180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407353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95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Erik Wilde</cp:lastModifiedBy>
  <cp:revision>16</cp:revision>
  <dcterms:created xsi:type="dcterms:W3CDTF">2018-04-06T16:23:29Z</dcterms:created>
  <dcterms:modified xsi:type="dcterms:W3CDTF">2020-07-09T08:03:58Z</dcterms:modified>
</cp:coreProperties>
</file>