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2310-7722-B646-9136-284BDC2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EA42-4EA1-EF4C-B97B-5B4C5F8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DFF5-F73B-AD4E-8D7F-4778880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047-0AC5-274D-8C99-14EC329D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E536-4927-204D-B7D5-83D874D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F93C-68D3-2544-AD74-1903BA2D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3500F-B50E-0B4C-86F1-6DE3164C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FC18-7A2F-5941-9F2F-41202ABB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0D09-02F3-2B49-84A6-6876DB5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6EA5-6D88-DB4F-A308-3027FE3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7611D-35F8-6E41-BEE4-6CD55A37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3B98D-309F-5745-B923-F836306B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F423-9824-5141-9309-E50166A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2AE0-DF1A-AE48-A0A5-F518E18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07B5-8E00-7C48-B893-1B1C3EA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0C98-8053-044C-8AD7-1CD8967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47C9-69AB-2B46-9FBA-758571A2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00E-AF36-4A4B-A530-5B412601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C6BB-67CD-2A4E-AE2C-9E55CA16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E17F-0066-0049-A834-F4D806D9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1F1C-2AA7-5643-A910-F3E96F11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1BAC-CFE9-D94E-AFE5-37BAF03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103E-940F-AF41-8657-D0EC7855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DD4E-7368-3345-8F03-6A41034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E086-B100-2A49-99E8-3878170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116-6B1D-614A-92A5-BF0B0C9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D0D-6CEA-2F46-9A0E-A7F384838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CFB26-4A5E-B844-AE86-E0117706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FB4-0B6D-1349-B04F-C4AB5F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E243-3681-3E4E-B48C-17F3306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DEDB8-4623-CB45-A502-A353340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256F-B2B6-4943-BAFF-BBBF4208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B3D4-3AA8-4C4B-8EB2-C627A1F4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4430-1578-4D40-B506-0254108B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B9DD-5F11-C84D-8C54-359533627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AC7C-A33B-A941-8619-1FBFA565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934A0-55A4-B44B-B531-39C60FE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59092-B0D5-3F43-A5E8-6893FB55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9A94A-B642-C440-B2E1-D3D0A0B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AEB-805A-D841-924D-9F87925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DF19E-D020-A24F-86C9-35FD3446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8794-9B90-D64C-AADD-B884C5A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8A2E-7220-5647-89C6-6B940200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F50E7-47CA-CF46-A3E2-786E8C77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461E-C7D3-3C46-BBCA-A43AA50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C10EA-2FF4-8643-B813-65766670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BD27-A004-FC41-91CE-FA08D56B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02DA-6900-F54A-A214-F5BE569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EB34-82B8-A149-ABAE-3B28F5AA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D2E-0DB6-D544-8E99-B2FDF59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EDD-8A5A-1D4F-ABF9-768A9556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CA40-1F1F-7C46-A7CB-A47CE7F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14F9-CC74-7940-8FA3-254FF87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44AF-2929-3C4E-A237-CBD6EC87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21FF-97CB-5D4F-A413-37B385F37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DE90-7987-E24E-B70D-66B2F16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CF39-1939-244F-A798-713C8839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0F4E-EDB0-D947-84CB-0FECF640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BA292-475B-214B-BA24-6940EBC8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CEE3-1721-A142-B471-1F3EEFD3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9A02-3B1F-ED49-BCB7-714C0694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D448-02B4-BD4F-9E23-E98962F1485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C9F3-640F-8D49-8CFC-402610D9A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73A3-9783-4344-B51E-2115F008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us 2">
            <a:extLst>
              <a:ext uri="{FF2B5EF4-FFF2-40B4-BE49-F238E27FC236}">
                <a16:creationId xmlns:a16="http://schemas.microsoft.com/office/drawing/2014/main" id="{BDED51C7-48C1-CE4E-9D62-D4E97FDEE129}"/>
              </a:ext>
            </a:extLst>
          </p:cNvPr>
          <p:cNvSpPr/>
          <p:nvPr/>
        </p:nvSpPr>
        <p:spPr>
          <a:xfrm flipH="1" flipV="1">
            <a:off x="1495286" y="1807621"/>
            <a:ext cx="9858513" cy="4571997"/>
          </a:xfrm>
          <a:prstGeom prst="mathPlus">
            <a:avLst>
              <a:gd name="adj1" fmla="val 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BD346-B1C3-BD4F-B036-960A9CD2079C}"/>
              </a:ext>
            </a:extLst>
          </p:cNvPr>
          <p:cNvCxnSpPr>
            <a:cxnSpLocks/>
          </p:cNvCxnSpPr>
          <p:nvPr/>
        </p:nvCxnSpPr>
        <p:spPr>
          <a:xfrm>
            <a:off x="2712830" y="2106834"/>
            <a:ext cx="7057703" cy="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BB27C-3142-D848-94BE-00EC4746F775}"/>
              </a:ext>
            </a:extLst>
          </p:cNvPr>
          <p:cNvCxnSpPr>
            <a:cxnSpLocks/>
          </p:cNvCxnSpPr>
          <p:nvPr/>
        </p:nvCxnSpPr>
        <p:spPr>
          <a:xfrm>
            <a:off x="2374164" y="2356630"/>
            <a:ext cx="0" cy="3884583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1D3B3-2254-C048-9037-E96D65292CB1}"/>
              </a:ext>
            </a:extLst>
          </p:cNvPr>
          <p:cNvSpPr txBox="1"/>
          <p:nvPr/>
        </p:nvSpPr>
        <p:spPr>
          <a:xfrm>
            <a:off x="3523394" y="169068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C7DCC-A26B-884B-ABF7-3955267BCAF7}"/>
              </a:ext>
            </a:extLst>
          </p:cNvPr>
          <p:cNvSpPr txBox="1"/>
          <p:nvPr/>
        </p:nvSpPr>
        <p:spPr>
          <a:xfrm>
            <a:off x="7276070" y="1690688"/>
            <a:ext cx="13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29C-D938-CD4A-8262-2AC70EC2FCEE}"/>
              </a:ext>
            </a:extLst>
          </p:cNvPr>
          <p:cNvSpPr txBox="1"/>
          <p:nvPr/>
        </p:nvSpPr>
        <p:spPr>
          <a:xfrm rot="16200000">
            <a:off x="1533387" y="2877656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Building</a:t>
            </a:r>
            <a:br>
              <a:rPr lang="en-US" dirty="0"/>
            </a:br>
            <a:r>
              <a:rPr lang="en-US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20E90-BB08-8F4B-82CE-FCEBAF948D01}"/>
              </a:ext>
            </a:extLst>
          </p:cNvPr>
          <p:cNvSpPr txBox="1"/>
          <p:nvPr/>
        </p:nvSpPr>
        <p:spPr>
          <a:xfrm rot="16200000">
            <a:off x="1379690" y="4606218"/>
            <a:ext cx="125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Managing</a:t>
            </a:r>
            <a:br>
              <a:rPr lang="en-US" dirty="0"/>
            </a:br>
            <a:r>
              <a:rPr lang="en-US" dirty="0"/>
              <a:t>Ecosystems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8FAE9-CFE0-9844-BB95-18535B17073C}"/>
              </a:ext>
            </a:extLst>
          </p:cNvPr>
          <p:cNvSpPr/>
          <p:nvPr/>
        </p:nvSpPr>
        <p:spPr>
          <a:xfrm>
            <a:off x="9229369" y="1598355"/>
            <a:ext cx="1786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Focus</a:t>
            </a:r>
            <a:endParaRPr lang="en-US" sz="5400" b="0" cap="none" spc="0" dirty="0">
              <a:ln w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60CAB-AC1C-E044-B451-589A3FC20B80}"/>
              </a:ext>
            </a:extLst>
          </p:cNvPr>
          <p:cNvSpPr/>
          <p:nvPr/>
        </p:nvSpPr>
        <p:spPr>
          <a:xfrm>
            <a:off x="1561762" y="5525492"/>
            <a:ext cx="162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7C41E-6295-DD48-BD36-193864ECD839}"/>
              </a:ext>
            </a:extLst>
          </p:cNvPr>
          <p:cNvSpPr txBox="1"/>
          <p:nvPr/>
        </p:nvSpPr>
        <p:spPr>
          <a:xfrm>
            <a:off x="6823077" y="4360476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Scaling the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Empowering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Landscape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24E6C-5709-6447-8787-544E1E43B63F}"/>
              </a:ext>
            </a:extLst>
          </p:cNvPr>
          <p:cNvSpPr txBox="1"/>
          <p:nvPr/>
        </p:nvSpPr>
        <p:spPr>
          <a:xfrm>
            <a:off x="2995678" y="4360476"/>
            <a:ext cx="34288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Alignment with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DFFED-CC1F-024F-B368-70CDB01A14A3}"/>
              </a:ext>
            </a:extLst>
          </p:cNvPr>
          <p:cNvSpPr txBox="1"/>
          <p:nvPr/>
        </p:nvSpPr>
        <p:spPr>
          <a:xfrm>
            <a:off x="6823078" y="2600657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Cultivating Basic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06B5A-FDFB-D344-AE44-6F19691350FD}"/>
              </a:ext>
            </a:extLst>
          </p:cNvPr>
          <p:cNvSpPr txBox="1"/>
          <p:nvPr/>
        </p:nvSpPr>
        <p:spPr>
          <a:xfrm>
            <a:off x="2995678" y="2633491"/>
            <a:ext cx="33154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Establishing API as Key Element: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Products as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Decoupling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Embracing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7043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19</cp:revision>
  <dcterms:created xsi:type="dcterms:W3CDTF">2018-10-02T14:24:59Z</dcterms:created>
  <dcterms:modified xsi:type="dcterms:W3CDTF">2018-10-15T11:37:25Z</dcterms:modified>
</cp:coreProperties>
</file>