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/>
    <p:restoredTop sz="94645"/>
  </p:normalViewPr>
  <p:slideViewPr>
    <p:cSldViewPr snapToGrid="0" snapToObjects="1">
      <p:cViewPr varScale="1">
        <p:scale>
          <a:sx n="114" d="100"/>
          <a:sy n="114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5C44-51CF-3143-8A6B-6DAA1B6F4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E86A9-C79A-3C42-91BB-0AA3D54A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8532-CF79-BD46-BFAF-38CCB21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164D2-E6EA-6040-939F-F674CE66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9DC-CAD5-C74B-B2BD-17A4B00B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6948-A1BE-254A-AA29-00344AB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BA4B-798E-5C47-A613-7C830F4E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0655-247F-9448-938D-B31BBE06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474EB-F6CE-1844-B060-25580DA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A19C-5032-1948-A26E-1E91D179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B2D5-F304-4443-855C-4819EE73E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C15D7-161D-B344-AABB-B0B1BA0C0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255E-EC76-8C45-A0B7-6A3B41DF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EDFA-19C7-DB49-98AB-D4A4828D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C314-A3D3-BC4C-AA25-FF54B516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4278-33AC-7347-A8D8-DC405BD4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8B41-2A01-8C4A-AB59-E09ED285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1FFA-6C7B-A04B-B696-A01C4391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4012-E1F2-3144-9986-1FAA64A1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DC02-5A3F-804E-8DDC-98D8D4C7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1AFF-5A32-0A4A-9349-FABC70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5CC39-B07B-0A46-9E26-3A0F54A8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0A55-A877-754A-8AFE-11A63B8A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1819-5232-E74F-8CB3-1762E1D3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D692-149B-4445-B4DE-5B93EAFC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692-8A2F-3F43-B254-8352EBD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36E7-F806-8A40-BBB9-FC73CA919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6AF3-77CB-524C-83A8-F9EB3DA61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1292-45C9-BF4C-823D-E3CC0F07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3291-1AA2-D94C-8E11-87ADB75B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9EDD-E44B-FE43-99C3-C83E01B3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6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FF4-E2DC-CD4A-BDCE-CB7B6E11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2B16-A8A8-8E4C-9676-6CB870496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687F-5AE7-0F45-85CB-EF0F688B4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5F653-F61B-C145-8820-B878372EC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AACBE-FD3B-5A49-B243-6001923F7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545E9-FAFB-9C4D-8AA7-CBE4500C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BC01-F869-6E4F-97D2-72D95776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C3BFA-8ACA-2C49-8479-EFFCACFF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6B77-F04D-0248-82C4-2F77ED71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F5B2F-34C3-D54D-9332-E095F831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262-751E-1A4E-95BA-65721D51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83D2-FA7D-574F-8E5E-8FE078BE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3C653-D505-614C-86D1-04AB77A1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E7CDB-0765-C24F-BEC5-88B3E4A5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20BD9-A676-0044-9980-A44575E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ECA2-4CE7-154D-B66E-AED8B247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5F78-2BC8-1746-B40B-80E40EA6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5DAF-9530-6D4D-AA8A-63D9F686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11E61-63D4-2E48-AE57-2C21E243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B6C1C-EBB0-8E47-A3B2-92A46F0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8E9A4-526A-AF4C-B954-E0C1114F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2B3B-93C4-2441-A597-14707C3F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C862C-B3ED-AF4B-95F9-438DAA37C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B376A-6EFB-DE42-8579-5C391830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924F6-CE54-734B-B225-AA504404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F016A-7188-5C4D-9A99-35918E71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3EA39-B8E9-BD49-927D-C6B884FA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FC2CB-6410-2A44-BB81-FE8E0523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49FD-72C8-B34E-9A40-3EB5DA14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2281-273B-5E46-81C5-400DFBA03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FD557-8173-7A4F-85B0-8BABEA94FE7D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33E9-3FCD-B24D-931F-D4CC89526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FCF7-52C6-6A4C-A6CB-F5AAAA1A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14759-358E-3648-A78C-C6DEFD69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p compass">
            <a:extLst>
              <a:ext uri="{FF2B5EF4-FFF2-40B4-BE49-F238E27FC236}">
                <a16:creationId xmlns:a16="http://schemas.microsoft.com/office/drawing/2014/main" id="{A6FD2000-203C-5E45-A4D8-E63016B7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600" y="1117600"/>
            <a:ext cx="4622800" cy="46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DEE20-A09C-7D4A-A517-B9973BA640A3}"/>
              </a:ext>
            </a:extLst>
          </p:cNvPr>
          <p:cNvSpPr txBox="1"/>
          <p:nvPr/>
        </p:nvSpPr>
        <p:spPr>
          <a:xfrm>
            <a:off x="5493655" y="1117600"/>
            <a:ext cx="12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7B374-D093-7244-BCB8-5AD1907907CA}"/>
              </a:ext>
            </a:extLst>
          </p:cNvPr>
          <p:cNvSpPr txBox="1"/>
          <p:nvPr/>
        </p:nvSpPr>
        <p:spPr>
          <a:xfrm>
            <a:off x="7501060" y="1880885"/>
            <a:ext cx="180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Vocabulary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BEB72-AE3D-514D-AFB9-FD0BDAC0DBBF}"/>
              </a:ext>
            </a:extLst>
          </p:cNvPr>
          <p:cNvSpPr txBox="1"/>
          <p:nvPr/>
        </p:nvSpPr>
        <p:spPr>
          <a:xfrm>
            <a:off x="8006390" y="3167390"/>
            <a:ext cx="1298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4DD02-76E7-DF4C-9EE6-A5ED44B4B028}"/>
              </a:ext>
            </a:extLst>
          </p:cNvPr>
          <p:cNvSpPr txBox="1"/>
          <p:nvPr/>
        </p:nvSpPr>
        <p:spPr>
          <a:xfrm>
            <a:off x="7571306" y="4471257"/>
            <a:ext cx="133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AA802-0952-0642-830B-6E6AA1D0F1E9}"/>
              </a:ext>
            </a:extLst>
          </p:cNvPr>
          <p:cNvSpPr txBox="1"/>
          <p:nvPr/>
        </p:nvSpPr>
        <p:spPr>
          <a:xfrm>
            <a:off x="5084407" y="5235025"/>
            <a:ext cx="202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Vulnerability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2E4F1-F5B5-604D-81E0-0F9FBAF55CA7}"/>
              </a:ext>
            </a:extLst>
          </p:cNvPr>
          <p:cNvSpPr txBox="1"/>
          <p:nvPr/>
        </p:nvSpPr>
        <p:spPr>
          <a:xfrm>
            <a:off x="3259168" y="4453895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E3B2B-4814-BE48-BA1F-60B2110A2950}"/>
              </a:ext>
            </a:extLst>
          </p:cNvPr>
          <p:cNvSpPr txBox="1"/>
          <p:nvPr/>
        </p:nvSpPr>
        <p:spPr>
          <a:xfrm>
            <a:off x="3233905" y="1880885"/>
            <a:ext cx="1459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Volatility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65859-A768-CB4A-A651-4CA3148C9762}"/>
              </a:ext>
            </a:extLst>
          </p:cNvPr>
          <p:cNvSpPr txBox="1"/>
          <p:nvPr/>
        </p:nvSpPr>
        <p:spPr>
          <a:xfrm>
            <a:off x="2478092" y="3167390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Versioning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98C8D-F222-C849-A910-3DE481C69D34}"/>
              </a:ext>
            </a:extLst>
          </p:cNvPr>
          <p:cNvSpPr txBox="1"/>
          <p:nvPr/>
        </p:nvSpPr>
        <p:spPr>
          <a:xfrm>
            <a:off x="5605344" y="2943922"/>
            <a:ext cx="981308" cy="970156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0814052"/>
              </a:avLst>
            </a:prstTxWarp>
            <a:spAutoFit/>
          </a:bodyPr>
          <a:lstStyle/>
          <a:p>
            <a:r>
              <a:rPr lang="en-US" sz="2100" dirty="0">
                <a:solidFill>
                  <a:schemeClr val="bg1">
                    <a:lumMod val="95000"/>
                  </a:schemeClr>
                </a:solidFill>
              </a:rPr>
              <a:t>API Landscape </a:t>
            </a:r>
          </a:p>
        </p:txBody>
      </p:sp>
    </p:spTree>
    <p:extLst>
      <p:ext uri="{BB962C8B-B14F-4D97-AF65-F5344CB8AC3E}">
        <p14:creationId xmlns:p14="http://schemas.microsoft.com/office/powerpoint/2010/main" val="89551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5</cp:revision>
  <dcterms:created xsi:type="dcterms:W3CDTF">2018-10-22T20:44:06Z</dcterms:created>
  <dcterms:modified xsi:type="dcterms:W3CDTF">2018-10-26T09:46:24Z</dcterms:modified>
</cp:coreProperties>
</file>