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/>
    <p:restoredTop sz="94709"/>
  </p:normalViewPr>
  <p:slideViewPr>
    <p:cSldViewPr snapToGrid="0" snapToObjects="1">
      <p:cViewPr varScale="1">
        <p:scale>
          <a:sx n="105" d="100"/>
          <a:sy n="105" d="100"/>
        </p:scale>
        <p:origin x="192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19F6C7-D6B0-054C-B3CD-0B08D88433E2}" type="doc">
      <dgm:prSet loTypeId="urn:microsoft.com/office/officeart/2005/8/layout/hierarchy4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35C4C00-BF2D-FF4E-B24B-92CC37DE1BC9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15BC6E5B-BB91-FA4B-AD45-433CCF672FCD}" type="parTrans" cxnId="{305A1B42-CA80-CC42-8508-65FE54A5B88F}">
      <dgm:prSet/>
      <dgm:spPr/>
      <dgm:t>
        <a:bodyPr/>
        <a:lstStyle/>
        <a:p>
          <a:endParaRPr lang="en-GB"/>
        </a:p>
      </dgm:t>
    </dgm:pt>
    <dgm:pt modelId="{364CA59B-A30E-9147-9C99-EA44C878DC6A}" type="sibTrans" cxnId="{305A1B42-CA80-CC42-8508-65FE54A5B88F}">
      <dgm:prSet/>
      <dgm:spPr/>
      <dgm:t>
        <a:bodyPr/>
        <a:lstStyle/>
        <a:p>
          <a:endParaRPr lang="en-GB"/>
        </a:p>
      </dgm:t>
    </dgm:pt>
    <dgm:pt modelId="{C4116D5E-7BC6-9143-ABFF-F90858562E2D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73C9AA46-C7E6-044E-904F-448F08C93458}" type="parTrans" cxnId="{82FAE3DC-301A-EB41-8FEC-F7A46FA6D2A6}">
      <dgm:prSet/>
      <dgm:spPr/>
      <dgm:t>
        <a:bodyPr/>
        <a:lstStyle/>
        <a:p>
          <a:endParaRPr lang="en-GB"/>
        </a:p>
      </dgm:t>
    </dgm:pt>
    <dgm:pt modelId="{6E901980-891B-3143-983B-A76568296B43}" type="sibTrans" cxnId="{82FAE3DC-301A-EB41-8FEC-F7A46FA6D2A6}">
      <dgm:prSet/>
      <dgm:spPr/>
      <dgm:t>
        <a:bodyPr/>
        <a:lstStyle/>
        <a:p>
          <a:endParaRPr lang="en-GB"/>
        </a:p>
      </dgm:t>
    </dgm:pt>
    <dgm:pt modelId="{36644433-29D8-9543-AC09-43414F960312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3C62E490-DA20-1541-AA84-2D60AF79A6AE}" type="parTrans" cxnId="{E20DCD09-CF2D-F14D-8F76-B560EFFD2034}">
      <dgm:prSet/>
      <dgm:spPr/>
      <dgm:t>
        <a:bodyPr/>
        <a:lstStyle/>
        <a:p>
          <a:endParaRPr lang="en-GB"/>
        </a:p>
      </dgm:t>
    </dgm:pt>
    <dgm:pt modelId="{2DA4BE07-16CA-2841-92D9-A2513536B2FB}" type="sibTrans" cxnId="{E20DCD09-CF2D-F14D-8F76-B560EFFD2034}">
      <dgm:prSet/>
      <dgm:spPr/>
      <dgm:t>
        <a:bodyPr/>
        <a:lstStyle/>
        <a:p>
          <a:endParaRPr lang="en-GB"/>
        </a:p>
      </dgm:t>
    </dgm:pt>
    <dgm:pt modelId="{2A86AA46-172B-1845-BC33-0F2B6405B9E6}" type="pres">
      <dgm:prSet presAssocID="{9E19F6C7-D6B0-054C-B3CD-0B08D88433E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246C21F-3C14-424E-A353-949225674F97}" type="pres">
      <dgm:prSet presAssocID="{735C4C00-BF2D-FF4E-B24B-92CC37DE1BC9}" presName="vertOne" presStyleCnt="0"/>
      <dgm:spPr/>
    </dgm:pt>
    <dgm:pt modelId="{A25FCA3D-467B-DA49-983A-F9D808347920}" type="pres">
      <dgm:prSet presAssocID="{735C4C00-BF2D-FF4E-B24B-92CC37DE1BC9}" presName="txOne" presStyleLbl="node0" presStyleIdx="0" presStyleCnt="3" custLinFactNeighborX="-247" custLinFactNeighborY="28559">
        <dgm:presLayoutVars>
          <dgm:chPref val="3"/>
        </dgm:presLayoutVars>
      </dgm:prSet>
      <dgm:spPr/>
    </dgm:pt>
    <dgm:pt modelId="{16F578FA-B19D-D442-83C1-5CC68F4B7180}" type="pres">
      <dgm:prSet presAssocID="{735C4C00-BF2D-FF4E-B24B-92CC37DE1BC9}" presName="horzOne" presStyleCnt="0"/>
      <dgm:spPr/>
    </dgm:pt>
    <dgm:pt modelId="{EA610C05-8802-294C-9604-8ED7AC6D2D1C}" type="pres">
      <dgm:prSet presAssocID="{364CA59B-A30E-9147-9C99-EA44C878DC6A}" presName="sibSpaceOne" presStyleCnt="0"/>
      <dgm:spPr/>
    </dgm:pt>
    <dgm:pt modelId="{0A2F3E44-72A7-B041-93AE-70BF5AFE2267}" type="pres">
      <dgm:prSet presAssocID="{C4116D5E-7BC6-9143-ABFF-F90858562E2D}" presName="vertOne" presStyleCnt="0"/>
      <dgm:spPr/>
    </dgm:pt>
    <dgm:pt modelId="{3098F25C-9322-6945-BAC7-2FBA1F5E78BC}" type="pres">
      <dgm:prSet presAssocID="{C4116D5E-7BC6-9143-ABFF-F90858562E2D}" presName="txOne" presStyleLbl="node0" presStyleIdx="1" presStyleCnt="3">
        <dgm:presLayoutVars>
          <dgm:chPref val="3"/>
        </dgm:presLayoutVars>
      </dgm:prSet>
      <dgm:spPr/>
    </dgm:pt>
    <dgm:pt modelId="{F6885CAA-3EBB-8641-B9D9-CB7399612BD8}" type="pres">
      <dgm:prSet presAssocID="{C4116D5E-7BC6-9143-ABFF-F90858562E2D}" presName="horzOne" presStyleCnt="0"/>
      <dgm:spPr/>
    </dgm:pt>
    <dgm:pt modelId="{FC036599-1DB8-FF48-B6C7-213E72F4CD94}" type="pres">
      <dgm:prSet presAssocID="{6E901980-891B-3143-983B-A76568296B43}" presName="sibSpaceOne" presStyleCnt="0"/>
      <dgm:spPr/>
    </dgm:pt>
    <dgm:pt modelId="{BCDDF517-F7A5-E94C-B41C-3B7DAC39E03C}" type="pres">
      <dgm:prSet presAssocID="{36644433-29D8-9543-AC09-43414F960312}" presName="vertOne" presStyleCnt="0"/>
      <dgm:spPr/>
    </dgm:pt>
    <dgm:pt modelId="{5E174792-1EA4-E54C-8FB5-E0C3F8C1FE80}" type="pres">
      <dgm:prSet presAssocID="{36644433-29D8-9543-AC09-43414F960312}" presName="txOne" presStyleLbl="node0" presStyleIdx="2" presStyleCnt="3">
        <dgm:presLayoutVars>
          <dgm:chPref val="3"/>
        </dgm:presLayoutVars>
      </dgm:prSet>
      <dgm:spPr/>
    </dgm:pt>
    <dgm:pt modelId="{981F3597-3919-E945-8925-175512E34430}" type="pres">
      <dgm:prSet presAssocID="{36644433-29D8-9543-AC09-43414F960312}" presName="horzOne" presStyleCnt="0"/>
      <dgm:spPr/>
    </dgm:pt>
  </dgm:ptLst>
  <dgm:cxnLst>
    <dgm:cxn modelId="{E20DCD09-CF2D-F14D-8F76-B560EFFD2034}" srcId="{9E19F6C7-D6B0-054C-B3CD-0B08D88433E2}" destId="{36644433-29D8-9543-AC09-43414F960312}" srcOrd="2" destOrd="0" parTransId="{3C62E490-DA20-1541-AA84-2D60AF79A6AE}" sibTransId="{2DA4BE07-16CA-2841-92D9-A2513536B2FB}"/>
    <dgm:cxn modelId="{305A1B42-CA80-CC42-8508-65FE54A5B88F}" srcId="{9E19F6C7-D6B0-054C-B3CD-0B08D88433E2}" destId="{735C4C00-BF2D-FF4E-B24B-92CC37DE1BC9}" srcOrd="0" destOrd="0" parTransId="{15BC6E5B-BB91-FA4B-AD45-433CCF672FCD}" sibTransId="{364CA59B-A30E-9147-9C99-EA44C878DC6A}"/>
    <dgm:cxn modelId="{34479F6E-0E85-1B40-85A9-C3F5905B507E}" type="presOf" srcId="{735C4C00-BF2D-FF4E-B24B-92CC37DE1BC9}" destId="{A25FCA3D-467B-DA49-983A-F9D808347920}" srcOrd="0" destOrd="0" presId="urn:microsoft.com/office/officeart/2005/8/layout/hierarchy4"/>
    <dgm:cxn modelId="{C4469882-EB10-0849-8E48-3E8C7F361F82}" type="presOf" srcId="{36644433-29D8-9543-AC09-43414F960312}" destId="{5E174792-1EA4-E54C-8FB5-E0C3F8C1FE80}" srcOrd="0" destOrd="0" presId="urn:microsoft.com/office/officeart/2005/8/layout/hierarchy4"/>
    <dgm:cxn modelId="{69DFF890-964A-224D-9BC1-1904EE595A48}" type="presOf" srcId="{9E19F6C7-D6B0-054C-B3CD-0B08D88433E2}" destId="{2A86AA46-172B-1845-BC33-0F2B6405B9E6}" srcOrd="0" destOrd="0" presId="urn:microsoft.com/office/officeart/2005/8/layout/hierarchy4"/>
    <dgm:cxn modelId="{82FAE3DC-301A-EB41-8FEC-F7A46FA6D2A6}" srcId="{9E19F6C7-D6B0-054C-B3CD-0B08D88433E2}" destId="{C4116D5E-7BC6-9143-ABFF-F90858562E2D}" srcOrd="1" destOrd="0" parTransId="{73C9AA46-C7E6-044E-904F-448F08C93458}" sibTransId="{6E901980-891B-3143-983B-A76568296B43}"/>
    <dgm:cxn modelId="{D33DD3FC-9CF1-2648-8AE7-662333E7426F}" type="presOf" srcId="{C4116D5E-7BC6-9143-ABFF-F90858562E2D}" destId="{3098F25C-9322-6945-BAC7-2FBA1F5E78BC}" srcOrd="0" destOrd="0" presId="urn:microsoft.com/office/officeart/2005/8/layout/hierarchy4"/>
    <dgm:cxn modelId="{7CA7E907-106D-DE45-BFF0-393DD84DAAC6}" type="presParOf" srcId="{2A86AA46-172B-1845-BC33-0F2B6405B9E6}" destId="{2246C21F-3C14-424E-A353-949225674F97}" srcOrd="0" destOrd="0" presId="urn:microsoft.com/office/officeart/2005/8/layout/hierarchy4"/>
    <dgm:cxn modelId="{3530DD42-AF87-7A4B-8607-206E078603AB}" type="presParOf" srcId="{2246C21F-3C14-424E-A353-949225674F97}" destId="{A25FCA3D-467B-DA49-983A-F9D808347920}" srcOrd="0" destOrd="0" presId="urn:microsoft.com/office/officeart/2005/8/layout/hierarchy4"/>
    <dgm:cxn modelId="{A497ED9A-AA75-DE48-905D-6A406FC2CEBA}" type="presParOf" srcId="{2246C21F-3C14-424E-A353-949225674F97}" destId="{16F578FA-B19D-D442-83C1-5CC68F4B7180}" srcOrd="1" destOrd="0" presId="urn:microsoft.com/office/officeart/2005/8/layout/hierarchy4"/>
    <dgm:cxn modelId="{48E79FAF-42DA-2A48-86A5-24BF32F47AC7}" type="presParOf" srcId="{2A86AA46-172B-1845-BC33-0F2B6405B9E6}" destId="{EA610C05-8802-294C-9604-8ED7AC6D2D1C}" srcOrd="1" destOrd="0" presId="urn:microsoft.com/office/officeart/2005/8/layout/hierarchy4"/>
    <dgm:cxn modelId="{0480F195-EC39-ED4D-A811-01D64D4C74A1}" type="presParOf" srcId="{2A86AA46-172B-1845-BC33-0F2B6405B9E6}" destId="{0A2F3E44-72A7-B041-93AE-70BF5AFE2267}" srcOrd="2" destOrd="0" presId="urn:microsoft.com/office/officeart/2005/8/layout/hierarchy4"/>
    <dgm:cxn modelId="{CB80D13E-DD4C-3040-885F-DD217A748768}" type="presParOf" srcId="{0A2F3E44-72A7-B041-93AE-70BF5AFE2267}" destId="{3098F25C-9322-6945-BAC7-2FBA1F5E78BC}" srcOrd="0" destOrd="0" presId="urn:microsoft.com/office/officeart/2005/8/layout/hierarchy4"/>
    <dgm:cxn modelId="{7C1CE5F8-A7A2-5E4D-B7F3-D347192F7FBC}" type="presParOf" srcId="{0A2F3E44-72A7-B041-93AE-70BF5AFE2267}" destId="{F6885CAA-3EBB-8641-B9D9-CB7399612BD8}" srcOrd="1" destOrd="0" presId="urn:microsoft.com/office/officeart/2005/8/layout/hierarchy4"/>
    <dgm:cxn modelId="{231094A9-FCA4-0544-A803-A63F3BE7C42A}" type="presParOf" srcId="{2A86AA46-172B-1845-BC33-0F2B6405B9E6}" destId="{FC036599-1DB8-FF48-B6C7-213E72F4CD94}" srcOrd="3" destOrd="0" presId="urn:microsoft.com/office/officeart/2005/8/layout/hierarchy4"/>
    <dgm:cxn modelId="{67499A22-EDD2-3643-9D85-4F2EFBF55B1C}" type="presParOf" srcId="{2A86AA46-172B-1845-BC33-0F2B6405B9E6}" destId="{BCDDF517-F7A5-E94C-B41C-3B7DAC39E03C}" srcOrd="4" destOrd="0" presId="urn:microsoft.com/office/officeart/2005/8/layout/hierarchy4"/>
    <dgm:cxn modelId="{D9D57F29-626B-F141-8DB0-E0277053DC02}" type="presParOf" srcId="{BCDDF517-F7A5-E94C-B41C-3B7DAC39E03C}" destId="{5E174792-1EA4-E54C-8FB5-E0C3F8C1FE80}" srcOrd="0" destOrd="0" presId="urn:microsoft.com/office/officeart/2005/8/layout/hierarchy4"/>
    <dgm:cxn modelId="{B25B26B5-63EB-BA46-8AAF-FD7CDF8F9039}" type="presParOf" srcId="{BCDDF517-F7A5-E94C-B41C-3B7DAC39E03C}" destId="{981F3597-3919-E945-8925-175512E3443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E19F6C7-D6B0-054C-B3CD-0B08D88433E2}" type="doc">
      <dgm:prSet loTypeId="urn:microsoft.com/office/officeart/2005/8/layout/hierarchy4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35C4C00-BF2D-FF4E-B24B-92CC37DE1BC9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15BC6E5B-BB91-FA4B-AD45-433CCF672FCD}" type="parTrans" cxnId="{305A1B42-CA80-CC42-8508-65FE54A5B88F}">
      <dgm:prSet/>
      <dgm:spPr/>
      <dgm:t>
        <a:bodyPr/>
        <a:lstStyle/>
        <a:p>
          <a:endParaRPr lang="en-GB"/>
        </a:p>
      </dgm:t>
    </dgm:pt>
    <dgm:pt modelId="{364CA59B-A30E-9147-9C99-EA44C878DC6A}" type="sibTrans" cxnId="{305A1B42-CA80-CC42-8508-65FE54A5B88F}">
      <dgm:prSet/>
      <dgm:spPr/>
      <dgm:t>
        <a:bodyPr/>
        <a:lstStyle/>
        <a:p>
          <a:endParaRPr lang="en-GB"/>
        </a:p>
      </dgm:t>
    </dgm:pt>
    <dgm:pt modelId="{C4116D5E-7BC6-9143-ABFF-F90858562E2D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73C9AA46-C7E6-044E-904F-448F08C93458}" type="parTrans" cxnId="{82FAE3DC-301A-EB41-8FEC-F7A46FA6D2A6}">
      <dgm:prSet/>
      <dgm:spPr/>
      <dgm:t>
        <a:bodyPr/>
        <a:lstStyle/>
        <a:p>
          <a:endParaRPr lang="en-GB"/>
        </a:p>
      </dgm:t>
    </dgm:pt>
    <dgm:pt modelId="{6E901980-891B-3143-983B-A76568296B43}" type="sibTrans" cxnId="{82FAE3DC-301A-EB41-8FEC-F7A46FA6D2A6}">
      <dgm:prSet/>
      <dgm:spPr/>
      <dgm:t>
        <a:bodyPr/>
        <a:lstStyle/>
        <a:p>
          <a:endParaRPr lang="en-GB"/>
        </a:p>
      </dgm:t>
    </dgm:pt>
    <dgm:pt modelId="{36644433-29D8-9543-AC09-43414F960312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3C62E490-DA20-1541-AA84-2D60AF79A6AE}" type="parTrans" cxnId="{E20DCD09-CF2D-F14D-8F76-B560EFFD2034}">
      <dgm:prSet/>
      <dgm:spPr/>
      <dgm:t>
        <a:bodyPr/>
        <a:lstStyle/>
        <a:p>
          <a:endParaRPr lang="en-GB"/>
        </a:p>
      </dgm:t>
    </dgm:pt>
    <dgm:pt modelId="{2DA4BE07-16CA-2841-92D9-A2513536B2FB}" type="sibTrans" cxnId="{E20DCD09-CF2D-F14D-8F76-B560EFFD2034}">
      <dgm:prSet/>
      <dgm:spPr/>
      <dgm:t>
        <a:bodyPr/>
        <a:lstStyle/>
        <a:p>
          <a:endParaRPr lang="en-GB"/>
        </a:p>
      </dgm:t>
    </dgm:pt>
    <dgm:pt modelId="{BC39CE74-A632-DD42-B5BF-C87878F7B261}">
      <dgm:prSet phldrT="[Text]"/>
      <dgm:spPr/>
      <dgm:t>
        <a:bodyPr/>
        <a:lstStyle/>
        <a:p>
          <a:r>
            <a:rPr lang="en-GB" dirty="0"/>
            <a:t>API Gateway</a:t>
          </a:r>
        </a:p>
      </dgm:t>
    </dgm:pt>
    <dgm:pt modelId="{94B68C91-6197-9141-A4FE-194CE55D2EE7}" type="parTrans" cxnId="{53C1DCF2-8B2E-DD4E-9768-B1585BBAAD8C}">
      <dgm:prSet/>
      <dgm:spPr/>
      <dgm:t>
        <a:bodyPr/>
        <a:lstStyle/>
        <a:p>
          <a:endParaRPr lang="en-GB"/>
        </a:p>
      </dgm:t>
    </dgm:pt>
    <dgm:pt modelId="{B915AA32-D3CF-EB49-B5AC-B4640741B9BE}" type="sibTrans" cxnId="{53C1DCF2-8B2E-DD4E-9768-B1585BBAAD8C}">
      <dgm:prSet/>
      <dgm:spPr/>
      <dgm:t>
        <a:bodyPr/>
        <a:lstStyle/>
        <a:p>
          <a:endParaRPr lang="en-GB"/>
        </a:p>
      </dgm:t>
    </dgm:pt>
    <dgm:pt modelId="{31A10E9C-3CF8-B540-9F25-2479E71FCD23}">
      <dgm:prSet phldrT="[Text]"/>
      <dgm:spPr/>
      <dgm:t>
        <a:bodyPr/>
        <a:lstStyle/>
        <a:p>
          <a:r>
            <a:rPr lang="en-GB" dirty="0"/>
            <a:t>API Catalog</a:t>
          </a:r>
        </a:p>
      </dgm:t>
    </dgm:pt>
    <dgm:pt modelId="{6926AF73-C1FE-5F47-9318-43DCEC2C6D93}" type="parTrans" cxnId="{E80A0122-7BC8-F14A-98C8-B8DE3CFD839B}">
      <dgm:prSet/>
      <dgm:spPr/>
      <dgm:t>
        <a:bodyPr/>
        <a:lstStyle/>
        <a:p>
          <a:endParaRPr lang="en-GB"/>
        </a:p>
      </dgm:t>
    </dgm:pt>
    <dgm:pt modelId="{051E26C4-0409-3647-A1F7-221DE451F624}" type="sibTrans" cxnId="{E80A0122-7BC8-F14A-98C8-B8DE3CFD839B}">
      <dgm:prSet/>
      <dgm:spPr/>
      <dgm:t>
        <a:bodyPr/>
        <a:lstStyle/>
        <a:p>
          <a:endParaRPr lang="en-GB"/>
        </a:p>
      </dgm:t>
    </dgm:pt>
    <dgm:pt modelId="{1851D68A-8C08-7649-BBE3-12015B4C22FD}">
      <dgm:prSet phldrT="[Text]"/>
      <dgm:spPr/>
      <dgm:t>
        <a:bodyPr/>
        <a:lstStyle/>
        <a:p>
          <a:r>
            <a:rPr lang="en-GB" dirty="0"/>
            <a:t>API Gateway</a:t>
          </a:r>
        </a:p>
      </dgm:t>
    </dgm:pt>
    <dgm:pt modelId="{0DE564DF-3154-7E41-86E8-F177BA62A85C}" type="parTrans" cxnId="{6E52E73F-EEFE-DD40-A78F-C2F21F67EA99}">
      <dgm:prSet/>
      <dgm:spPr/>
      <dgm:t>
        <a:bodyPr/>
        <a:lstStyle/>
        <a:p>
          <a:endParaRPr lang="en-GB"/>
        </a:p>
      </dgm:t>
    </dgm:pt>
    <dgm:pt modelId="{02E0E2AD-2F3E-0545-A845-781CF18EB020}" type="sibTrans" cxnId="{6E52E73F-EEFE-DD40-A78F-C2F21F67EA99}">
      <dgm:prSet/>
      <dgm:spPr/>
      <dgm:t>
        <a:bodyPr/>
        <a:lstStyle/>
        <a:p>
          <a:endParaRPr lang="en-GB"/>
        </a:p>
      </dgm:t>
    </dgm:pt>
    <dgm:pt modelId="{0D993D50-C362-7A47-90A8-5B9F13023882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3E9AFC21-E512-5047-A163-F949BF4D7815}" type="parTrans" cxnId="{5D863E73-7823-0341-BD3E-A7CBBC38546C}">
      <dgm:prSet/>
      <dgm:spPr/>
      <dgm:t>
        <a:bodyPr/>
        <a:lstStyle/>
        <a:p>
          <a:endParaRPr lang="en-GB"/>
        </a:p>
      </dgm:t>
    </dgm:pt>
    <dgm:pt modelId="{37B089E7-C2A0-574F-ABE2-5DCB592ECB08}" type="sibTrans" cxnId="{5D863E73-7823-0341-BD3E-A7CBBC38546C}">
      <dgm:prSet/>
      <dgm:spPr/>
      <dgm:t>
        <a:bodyPr/>
        <a:lstStyle/>
        <a:p>
          <a:endParaRPr lang="en-GB"/>
        </a:p>
      </dgm:t>
    </dgm:pt>
    <dgm:pt modelId="{F8C44398-D953-924E-B416-887E8D1FDFE5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4CE8343B-B8D9-524E-9377-0FBC746F7D3A}" type="parTrans" cxnId="{5FA28071-174A-4D4D-8B61-551450DEC801}">
      <dgm:prSet/>
      <dgm:spPr/>
      <dgm:t>
        <a:bodyPr/>
        <a:lstStyle/>
        <a:p>
          <a:endParaRPr lang="en-GB"/>
        </a:p>
      </dgm:t>
    </dgm:pt>
    <dgm:pt modelId="{C6E6DF54-19CB-3542-84B1-E08A7C78F0C0}" type="sibTrans" cxnId="{5FA28071-174A-4D4D-8B61-551450DEC801}">
      <dgm:prSet/>
      <dgm:spPr/>
      <dgm:t>
        <a:bodyPr/>
        <a:lstStyle/>
        <a:p>
          <a:endParaRPr lang="en-GB"/>
        </a:p>
      </dgm:t>
    </dgm:pt>
    <dgm:pt modelId="{B0BF699B-D21E-B94A-81C8-55AEC42748C9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A560FA2A-FC7C-9349-8D24-3F6F951D6F33}" type="parTrans" cxnId="{4CB75900-CBEC-7B44-A837-6B586C7DF65F}">
      <dgm:prSet/>
      <dgm:spPr/>
      <dgm:t>
        <a:bodyPr/>
        <a:lstStyle/>
        <a:p>
          <a:endParaRPr lang="en-GB"/>
        </a:p>
      </dgm:t>
    </dgm:pt>
    <dgm:pt modelId="{EF682144-9E5D-4B44-B355-963CB9B1E45E}" type="sibTrans" cxnId="{4CB75900-CBEC-7B44-A837-6B586C7DF65F}">
      <dgm:prSet/>
      <dgm:spPr/>
      <dgm:t>
        <a:bodyPr/>
        <a:lstStyle/>
        <a:p>
          <a:endParaRPr lang="en-GB"/>
        </a:p>
      </dgm:t>
    </dgm:pt>
    <dgm:pt modelId="{28724B19-E6CC-1043-BFBF-0D6A597DB84E}">
      <dgm:prSet phldrT="[Text]"/>
      <dgm:spPr/>
      <dgm:t>
        <a:bodyPr/>
        <a:lstStyle/>
        <a:p>
          <a:r>
            <a:rPr lang="en-GB" dirty="0"/>
            <a:t>API Portal</a:t>
          </a:r>
        </a:p>
      </dgm:t>
    </dgm:pt>
    <dgm:pt modelId="{9F2BA566-FD4F-734E-B63E-836087AD34C3}" type="parTrans" cxnId="{F5DEEC88-ED1A-254A-A43E-57CB57922618}">
      <dgm:prSet/>
      <dgm:spPr/>
      <dgm:t>
        <a:bodyPr/>
        <a:lstStyle/>
        <a:p>
          <a:endParaRPr lang="en-GB"/>
        </a:p>
      </dgm:t>
    </dgm:pt>
    <dgm:pt modelId="{6AB99F6E-AD9F-534A-8376-095FCD6401D7}" type="sibTrans" cxnId="{F5DEEC88-ED1A-254A-A43E-57CB57922618}">
      <dgm:prSet/>
      <dgm:spPr/>
      <dgm:t>
        <a:bodyPr/>
        <a:lstStyle/>
        <a:p>
          <a:endParaRPr lang="en-GB"/>
        </a:p>
      </dgm:t>
    </dgm:pt>
    <dgm:pt modelId="{2A86AA46-172B-1845-BC33-0F2B6405B9E6}" type="pres">
      <dgm:prSet presAssocID="{9E19F6C7-D6B0-054C-B3CD-0B08D88433E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FA2F9D6-FF36-6F40-A53D-725FC6371093}" type="pres">
      <dgm:prSet presAssocID="{28724B19-E6CC-1043-BFBF-0D6A597DB84E}" presName="vertOne" presStyleCnt="0"/>
      <dgm:spPr/>
    </dgm:pt>
    <dgm:pt modelId="{0920D6C4-D059-FA47-85C4-684CD441E95E}" type="pres">
      <dgm:prSet presAssocID="{28724B19-E6CC-1043-BFBF-0D6A597DB84E}" presName="txOne" presStyleLbl="node0" presStyleIdx="0" presStyleCnt="1">
        <dgm:presLayoutVars>
          <dgm:chPref val="3"/>
        </dgm:presLayoutVars>
      </dgm:prSet>
      <dgm:spPr/>
    </dgm:pt>
    <dgm:pt modelId="{71156D2E-C9B5-8848-B3FF-7C0118AC5F87}" type="pres">
      <dgm:prSet presAssocID="{28724B19-E6CC-1043-BFBF-0D6A597DB84E}" presName="parTransOne" presStyleCnt="0"/>
      <dgm:spPr/>
    </dgm:pt>
    <dgm:pt modelId="{F40F19D7-BAFA-0E48-9B13-8754C49DE2DD}" type="pres">
      <dgm:prSet presAssocID="{28724B19-E6CC-1043-BFBF-0D6A597DB84E}" presName="horzOne" presStyleCnt="0"/>
      <dgm:spPr/>
    </dgm:pt>
    <dgm:pt modelId="{EDF1EB5A-6F20-B24A-88B0-6E3B2FED9E45}" type="pres">
      <dgm:prSet presAssocID="{31A10E9C-3CF8-B540-9F25-2479E71FCD23}" presName="vertTwo" presStyleCnt="0"/>
      <dgm:spPr/>
    </dgm:pt>
    <dgm:pt modelId="{A164BA1B-62A8-C74D-AC35-67342EA00260}" type="pres">
      <dgm:prSet presAssocID="{31A10E9C-3CF8-B540-9F25-2479E71FCD23}" presName="txTwo" presStyleLbl="node2" presStyleIdx="0" presStyleCnt="1">
        <dgm:presLayoutVars>
          <dgm:chPref val="3"/>
        </dgm:presLayoutVars>
      </dgm:prSet>
      <dgm:spPr/>
    </dgm:pt>
    <dgm:pt modelId="{90135B22-6055-2A41-A25D-8CD5206260C4}" type="pres">
      <dgm:prSet presAssocID="{31A10E9C-3CF8-B540-9F25-2479E71FCD23}" presName="parTransTwo" presStyleCnt="0"/>
      <dgm:spPr/>
    </dgm:pt>
    <dgm:pt modelId="{8F73B20D-03AF-BC47-A201-31EF4B6A082E}" type="pres">
      <dgm:prSet presAssocID="{31A10E9C-3CF8-B540-9F25-2479E71FCD23}" presName="horzTwo" presStyleCnt="0"/>
      <dgm:spPr/>
    </dgm:pt>
    <dgm:pt modelId="{8C37A075-AB88-2C45-951C-576EDDF1FDC2}" type="pres">
      <dgm:prSet presAssocID="{BC39CE74-A632-DD42-B5BF-C87878F7B261}" presName="vertThree" presStyleCnt="0"/>
      <dgm:spPr/>
    </dgm:pt>
    <dgm:pt modelId="{3E5A8E01-570B-2B40-AFBD-2E7A23659DBE}" type="pres">
      <dgm:prSet presAssocID="{BC39CE74-A632-DD42-B5BF-C87878F7B261}" presName="txThree" presStyleLbl="node3" presStyleIdx="0" presStyleCnt="2">
        <dgm:presLayoutVars>
          <dgm:chPref val="3"/>
        </dgm:presLayoutVars>
      </dgm:prSet>
      <dgm:spPr/>
    </dgm:pt>
    <dgm:pt modelId="{BDB7E2C3-4B55-B944-A7E3-8031655FF801}" type="pres">
      <dgm:prSet presAssocID="{BC39CE74-A632-DD42-B5BF-C87878F7B261}" presName="parTransThree" presStyleCnt="0"/>
      <dgm:spPr/>
    </dgm:pt>
    <dgm:pt modelId="{D84EC3AB-97FA-FD4B-AF7A-17E147244213}" type="pres">
      <dgm:prSet presAssocID="{BC39CE74-A632-DD42-B5BF-C87878F7B261}" presName="horzThree" presStyleCnt="0"/>
      <dgm:spPr/>
    </dgm:pt>
    <dgm:pt modelId="{14264A78-1627-864B-AD36-A6059E296DC9}" type="pres">
      <dgm:prSet presAssocID="{735C4C00-BF2D-FF4E-B24B-92CC37DE1BC9}" presName="vertFour" presStyleCnt="0">
        <dgm:presLayoutVars>
          <dgm:chPref val="3"/>
        </dgm:presLayoutVars>
      </dgm:prSet>
      <dgm:spPr/>
    </dgm:pt>
    <dgm:pt modelId="{C73BAF9B-B430-1F4A-A3AF-CA9597B58EE0}" type="pres">
      <dgm:prSet presAssocID="{735C4C00-BF2D-FF4E-B24B-92CC37DE1BC9}" presName="txFour" presStyleLbl="node4" presStyleIdx="0" presStyleCnt="6">
        <dgm:presLayoutVars>
          <dgm:chPref val="3"/>
        </dgm:presLayoutVars>
      </dgm:prSet>
      <dgm:spPr/>
    </dgm:pt>
    <dgm:pt modelId="{386E840B-6C59-0841-A24E-0D87228E91DE}" type="pres">
      <dgm:prSet presAssocID="{735C4C00-BF2D-FF4E-B24B-92CC37DE1BC9}" presName="horzFour" presStyleCnt="0"/>
      <dgm:spPr/>
    </dgm:pt>
    <dgm:pt modelId="{7F7AD35C-35B6-F745-93FB-0EC5837E9073}" type="pres">
      <dgm:prSet presAssocID="{364CA59B-A30E-9147-9C99-EA44C878DC6A}" presName="sibSpaceFour" presStyleCnt="0"/>
      <dgm:spPr/>
    </dgm:pt>
    <dgm:pt modelId="{36358F92-438D-A94B-A132-9D638D0CE8CF}" type="pres">
      <dgm:prSet presAssocID="{C4116D5E-7BC6-9143-ABFF-F90858562E2D}" presName="vertFour" presStyleCnt="0">
        <dgm:presLayoutVars>
          <dgm:chPref val="3"/>
        </dgm:presLayoutVars>
      </dgm:prSet>
      <dgm:spPr/>
    </dgm:pt>
    <dgm:pt modelId="{047CB296-2EE9-8D48-8338-485A7CDB497F}" type="pres">
      <dgm:prSet presAssocID="{C4116D5E-7BC6-9143-ABFF-F90858562E2D}" presName="txFour" presStyleLbl="node4" presStyleIdx="1" presStyleCnt="6">
        <dgm:presLayoutVars>
          <dgm:chPref val="3"/>
        </dgm:presLayoutVars>
      </dgm:prSet>
      <dgm:spPr/>
    </dgm:pt>
    <dgm:pt modelId="{8A26B67D-0CD3-5042-8844-2A7758B312E4}" type="pres">
      <dgm:prSet presAssocID="{C4116D5E-7BC6-9143-ABFF-F90858562E2D}" presName="horzFour" presStyleCnt="0"/>
      <dgm:spPr/>
    </dgm:pt>
    <dgm:pt modelId="{B2B126CA-235D-1E46-A127-3F4196335BEE}" type="pres">
      <dgm:prSet presAssocID="{6E901980-891B-3143-983B-A76568296B43}" presName="sibSpaceFour" presStyleCnt="0"/>
      <dgm:spPr/>
    </dgm:pt>
    <dgm:pt modelId="{A587FADC-719F-0440-907B-6E4F062E393E}" type="pres">
      <dgm:prSet presAssocID="{36644433-29D8-9543-AC09-43414F960312}" presName="vertFour" presStyleCnt="0">
        <dgm:presLayoutVars>
          <dgm:chPref val="3"/>
        </dgm:presLayoutVars>
      </dgm:prSet>
      <dgm:spPr/>
    </dgm:pt>
    <dgm:pt modelId="{EF577F3B-39AC-054C-962C-78F5B798483F}" type="pres">
      <dgm:prSet presAssocID="{36644433-29D8-9543-AC09-43414F960312}" presName="txFour" presStyleLbl="node4" presStyleIdx="2" presStyleCnt="6">
        <dgm:presLayoutVars>
          <dgm:chPref val="3"/>
        </dgm:presLayoutVars>
      </dgm:prSet>
      <dgm:spPr/>
    </dgm:pt>
    <dgm:pt modelId="{32734E91-90CD-6746-9A7C-7753D748A5EB}" type="pres">
      <dgm:prSet presAssocID="{36644433-29D8-9543-AC09-43414F960312}" presName="horzFour" presStyleCnt="0"/>
      <dgm:spPr/>
    </dgm:pt>
    <dgm:pt modelId="{47C50855-EF5E-3E4F-8682-C9AA54DB19D8}" type="pres">
      <dgm:prSet presAssocID="{B915AA32-D3CF-EB49-B5AC-B4640741B9BE}" presName="sibSpaceThree" presStyleCnt="0"/>
      <dgm:spPr/>
    </dgm:pt>
    <dgm:pt modelId="{3A56F7E3-B31D-A94C-9C5B-D83CF36A2A8D}" type="pres">
      <dgm:prSet presAssocID="{1851D68A-8C08-7649-BBE3-12015B4C22FD}" presName="vertThree" presStyleCnt="0"/>
      <dgm:spPr/>
    </dgm:pt>
    <dgm:pt modelId="{7DE3737A-128F-A145-8887-043A1EB0F967}" type="pres">
      <dgm:prSet presAssocID="{1851D68A-8C08-7649-BBE3-12015B4C22FD}" presName="txThree" presStyleLbl="node3" presStyleIdx="1" presStyleCnt="2">
        <dgm:presLayoutVars>
          <dgm:chPref val="3"/>
        </dgm:presLayoutVars>
      </dgm:prSet>
      <dgm:spPr/>
    </dgm:pt>
    <dgm:pt modelId="{1EEF56F0-1D49-524B-8510-0CB9A13FB0ED}" type="pres">
      <dgm:prSet presAssocID="{1851D68A-8C08-7649-BBE3-12015B4C22FD}" presName="parTransThree" presStyleCnt="0"/>
      <dgm:spPr/>
    </dgm:pt>
    <dgm:pt modelId="{3875D346-FD1B-8245-9DEF-571BA42AEF7A}" type="pres">
      <dgm:prSet presAssocID="{1851D68A-8C08-7649-BBE3-12015B4C22FD}" presName="horzThree" presStyleCnt="0"/>
      <dgm:spPr/>
    </dgm:pt>
    <dgm:pt modelId="{6574E279-1444-094E-8898-DAA395C3139C}" type="pres">
      <dgm:prSet presAssocID="{0D993D50-C362-7A47-90A8-5B9F13023882}" presName="vertFour" presStyleCnt="0">
        <dgm:presLayoutVars>
          <dgm:chPref val="3"/>
        </dgm:presLayoutVars>
      </dgm:prSet>
      <dgm:spPr/>
    </dgm:pt>
    <dgm:pt modelId="{3F3931B3-6DD1-6045-8E07-49D6EC3E1382}" type="pres">
      <dgm:prSet presAssocID="{0D993D50-C362-7A47-90A8-5B9F13023882}" presName="txFour" presStyleLbl="node4" presStyleIdx="3" presStyleCnt="6">
        <dgm:presLayoutVars>
          <dgm:chPref val="3"/>
        </dgm:presLayoutVars>
      </dgm:prSet>
      <dgm:spPr/>
    </dgm:pt>
    <dgm:pt modelId="{55D21D99-0B77-E343-B674-304D7C3DAF58}" type="pres">
      <dgm:prSet presAssocID="{0D993D50-C362-7A47-90A8-5B9F13023882}" presName="horzFour" presStyleCnt="0"/>
      <dgm:spPr/>
    </dgm:pt>
    <dgm:pt modelId="{7D1FDBA7-ADB3-C44E-A65D-F947FE1BF511}" type="pres">
      <dgm:prSet presAssocID="{37B089E7-C2A0-574F-ABE2-5DCB592ECB08}" presName="sibSpaceFour" presStyleCnt="0"/>
      <dgm:spPr/>
    </dgm:pt>
    <dgm:pt modelId="{00160B51-6496-AC4D-B6EB-7E59CC62E500}" type="pres">
      <dgm:prSet presAssocID="{F8C44398-D953-924E-B416-887E8D1FDFE5}" presName="vertFour" presStyleCnt="0">
        <dgm:presLayoutVars>
          <dgm:chPref val="3"/>
        </dgm:presLayoutVars>
      </dgm:prSet>
      <dgm:spPr/>
    </dgm:pt>
    <dgm:pt modelId="{F9868DD5-911D-494D-8523-5B859386E823}" type="pres">
      <dgm:prSet presAssocID="{F8C44398-D953-924E-B416-887E8D1FDFE5}" presName="txFour" presStyleLbl="node4" presStyleIdx="4" presStyleCnt="6">
        <dgm:presLayoutVars>
          <dgm:chPref val="3"/>
        </dgm:presLayoutVars>
      </dgm:prSet>
      <dgm:spPr/>
    </dgm:pt>
    <dgm:pt modelId="{A44D73AC-F86A-A549-9A85-C1F94D0FAD6D}" type="pres">
      <dgm:prSet presAssocID="{F8C44398-D953-924E-B416-887E8D1FDFE5}" presName="horzFour" presStyleCnt="0"/>
      <dgm:spPr/>
    </dgm:pt>
    <dgm:pt modelId="{9FF117FE-C217-D34C-AE98-2C83FE34B3BE}" type="pres">
      <dgm:prSet presAssocID="{C6E6DF54-19CB-3542-84B1-E08A7C78F0C0}" presName="sibSpaceFour" presStyleCnt="0"/>
      <dgm:spPr/>
    </dgm:pt>
    <dgm:pt modelId="{9BF97E57-2D4E-664A-AB9B-5F01316E1C00}" type="pres">
      <dgm:prSet presAssocID="{B0BF699B-D21E-B94A-81C8-55AEC42748C9}" presName="vertFour" presStyleCnt="0">
        <dgm:presLayoutVars>
          <dgm:chPref val="3"/>
        </dgm:presLayoutVars>
      </dgm:prSet>
      <dgm:spPr/>
    </dgm:pt>
    <dgm:pt modelId="{3A5D1DE9-AA3C-9244-9902-91D6886B0153}" type="pres">
      <dgm:prSet presAssocID="{B0BF699B-D21E-B94A-81C8-55AEC42748C9}" presName="txFour" presStyleLbl="node4" presStyleIdx="5" presStyleCnt="6">
        <dgm:presLayoutVars>
          <dgm:chPref val="3"/>
        </dgm:presLayoutVars>
      </dgm:prSet>
      <dgm:spPr/>
    </dgm:pt>
    <dgm:pt modelId="{87ACB818-0E76-AA45-8AFA-FEFD9AAE1FCD}" type="pres">
      <dgm:prSet presAssocID="{B0BF699B-D21E-B94A-81C8-55AEC42748C9}" presName="horzFour" presStyleCnt="0"/>
      <dgm:spPr/>
    </dgm:pt>
  </dgm:ptLst>
  <dgm:cxnLst>
    <dgm:cxn modelId="{4CB75900-CBEC-7B44-A837-6B586C7DF65F}" srcId="{1851D68A-8C08-7649-BBE3-12015B4C22FD}" destId="{B0BF699B-D21E-B94A-81C8-55AEC42748C9}" srcOrd="2" destOrd="0" parTransId="{A560FA2A-FC7C-9349-8D24-3F6F951D6F33}" sibTransId="{EF682144-9E5D-4B44-B355-963CB9B1E45E}"/>
    <dgm:cxn modelId="{E20DCD09-CF2D-F14D-8F76-B560EFFD2034}" srcId="{BC39CE74-A632-DD42-B5BF-C87878F7B261}" destId="{36644433-29D8-9543-AC09-43414F960312}" srcOrd="2" destOrd="0" parTransId="{3C62E490-DA20-1541-AA84-2D60AF79A6AE}" sibTransId="{2DA4BE07-16CA-2841-92D9-A2513536B2FB}"/>
    <dgm:cxn modelId="{F61D360C-44F9-C649-85D3-7E6060189096}" type="presOf" srcId="{31A10E9C-3CF8-B540-9F25-2479E71FCD23}" destId="{A164BA1B-62A8-C74D-AC35-67342EA00260}" srcOrd="0" destOrd="0" presId="urn:microsoft.com/office/officeart/2005/8/layout/hierarchy4"/>
    <dgm:cxn modelId="{1342261D-2C5A-384C-A536-4FBE19CDC070}" type="presOf" srcId="{BC39CE74-A632-DD42-B5BF-C87878F7B261}" destId="{3E5A8E01-570B-2B40-AFBD-2E7A23659DBE}" srcOrd="0" destOrd="0" presId="urn:microsoft.com/office/officeart/2005/8/layout/hierarchy4"/>
    <dgm:cxn modelId="{E80A0122-7BC8-F14A-98C8-B8DE3CFD839B}" srcId="{28724B19-E6CC-1043-BFBF-0D6A597DB84E}" destId="{31A10E9C-3CF8-B540-9F25-2479E71FCD23}" srcOrd="0" destOrd="0" parTransId="{6926AF73-C1FE-5F47-9318-43DCEC2C6D93}" sibTransId="{051E26C4-0409-3647-A1F7-221DE451F624}"/>
    <dgm:cxn modelId="{D833F62C-1BEC-B849-840D-262D439055B6}" type="presOf" srcId="{36644433-29D8-9543-AC09-43414F960312}" destId="{EF577F3B-39AC-054C-962C-78F5B798483F}" srcOrd="0" destOrd="0" presId="urn:microsoft.com/office/officeart/2005/8/layout/hierarchy4"/>
    <dgm:cxn modelId="{C8C6943A-FF8D-BD49-B07D-13ECF4566E8D}" type="presOf" srcId="{0D993D50-C362-7A47-90A8-5B9F13023882}" destId="{3F3931B3-6DD1-6045-8E07-49D6EC3E1382}" srcOrd="0" destOrd="0" presId="urn:microsoft.com/office/officeart/2005/8/layout/hierarchy4"/>
    <dgm:cxn modelId="{6E52E73F-EEFE-DD40-A78F-C2F21F67EA99}" srcId="{31A10E9C-3CF8-B540-9F25-2479E71FCD23}" destId="{1851D68A-8C08-7649-BBE3-12015B4C22FD}" srcOrd="1" destOrd="0" parTransId="{0DE564DF-3154-7E41-86E8-F177BA62A85C}" sibTransId="{02E0E2AD-2F3E-0545-A845-781CF18EB020}"/>
    <dgm:cxn modelId="{305A1B42-CA80-CC42-8508-65FE54A5B88F}" srcId="{BC39CE74-A632-DD42-B5BF-C87878F7B261}" destId="{735C4C00-BF2D-FF4E-B24B-92CC37DE1BC9}" srcOrd="0" destOrd="0" parTransId="{15BC6E5B-BB91-FA4B-AD45-433CCF672FCD}" sibTransId="{364CA59B-A30E-9147-9C99-EA44C878DC6A}"/>
    <dgm:cxn modelId="{5FA28071-174A-4D4D-8B61-551450DEC801}" srcId="{1851D68A-8C08-7649-BBE3-12015B4C22FD}" destId="{F8C44398-D953-924E-B416-887E8D1FDFE5}" srcOrd="1" destOrd="0" parTransId="{4CE8343B-B8D9-524E-9377-0FBC746F7D3A}" sibTransId="{C6E6DF54-19CB-3542-84B1-E08A7C78F0C0}"/>
    <dgm:cxn modelId="{5D863E73-7823-0341-BD3E-A7CBBC38546C}" srcId="{1851D68A-8C08-7649-BBE3-12015B4C22FD}" destId="{0D993D50-C362-7A47-90A8-5B9F13023882}" srcOrd="0" destOrd="0" parTransId="{3E9AFC21-E512-5047-A163-F949BF4D7815}" sibTransId="{37B089E7-C2A0-574F-ABE2-5DCB592ECB08}"/>
    <dgm:cxn modelId="{FC4BF474-C5AF-1E49-9A2D-B4E33D9B93C1}" type="presOf" srcId="{1851D68A-8C08-7649-BBE3-12015B4C22FD}" destId="{7DE3737A-128F-A145-8887-043A1EB0F967}" srcOrd="0" destOrd="0" presId="urn:microsoft.com/office/officeart/2005/8/layout/hierarchy4"/>
    <dgm:cxn modelId="{0E707175-2602-AB43-9417-373D6C5188E7}" type="presOf" srcId="{B0BF699B-D21E-B94A-81C8-55AEC42748C9}" destId="{3A5D1DE9-AA3C-9244-9902-91D6886B0153}" srcOrd="0" destOrd="0" presId="urn:microsoft.com/office/officeart/2005/8/layout/hierarchy4"/>
    <dgm:cxn modelId="{3F7D8081-8442-6A40-8B66-011F867FF7F4}" type="presOf" srcId="{28724B19-E6CC-1043-BFBF-0D6A597DB84E}" destId="{0920D6C4-D059-FA47-85C4-684CD441E95E}" srcOrd="0" destOrd="0" presId="urn:microsoft.com/office/officeart/2005/8/layout/hierarchy4"/>
    <dgm:cxn modelId="{F5DEEC88-ED1A-254A-A43E-57CB57922618}" srcId="{9E19F6C7-D6B0-054C-B3CD-0B08D88433E2}" destId="{28724B19-E6CC-1043-BFBF-0D6A597DB84E}" srcOrd="0" destOrd="0" parTransId="{9F2BA566-FD4F-734E-B63E-836087AD34C3}" sibTransId="{6AB99F6E-AD9F-534A-8376-095FCD6401D7}"/>
    <dgm:cxn modelId="{69DFF890-964A-224D-9BC1-1904EE595A48}" type="presOf" srcId="{9E19F6C7-D6B0-054C-B3CD-0B08D88433E2}" destId="{2A86AA46-172B-1845-BC33-0F2B6405B9E6}" srcOrd="0" destOrd="0" presId="urn:microsoft.com/office/officeart/2005/8/layout/hierarchy4"/>
    <dgm:cxn modelId="{82FAE3DC-301A-EB41-8FEC-F7A46FA6D2A6}" srcId="{BC39CE74-A632-DD42-B5BF-C87878F7B261}" destId="{C4116D5E-7BC6-9143-ABFF-F90858562E2D}" srcOrd="1" destOrd="0" parTransId="{73C9AA46-C7E6-044E-904F-448F08C93458}" sibTransId="{6E901980-891B-3143-983B-A76568296B43}"/>
    <dgm:cxn modelId="{CE73B1DF-12A2-1E4D-9C72-24F0B6FDB9C4}" type="presOf" srcId="{C4116D5E-7BC6-9143-ABFF-F90858562E2D}" destId="{047CB296-2EE9-8D48-8338-485A7CDB497F}" srcOrd="0" destOrd="0" presId="urn:microsoft.com/office/officeart/2005/8/layout/hierarchy4"/>
    <dgm:cxn modelId="{9F6613EC-10D4-1D41-B56B-A5E48A022A6B}" type="presOf" srcId="{F8C44398-D953-924E-B416-887E8D1FDFE5}" destId="{F9868DD5-911D-494D-8523-5B859386E823}" srcOrd="0" destOrd="0" presId="urn:microsoft.com/office/officeart/2005/8/layout/hierarchy4"/>
    <dgm:cxn modelId="{A68624EC-0D17-484A-AE72-D406329F68F4}" type="presOf" srcId="{735C4C00-BF2D-FF4E-B24B-92CC37DE1BC9}" destId="{C73BAF9B-B430-1F4A-A3AF-CA9597B58EE0}" srcOrd="0" destOrd="0" presId="urn:microsoft.com/office/officeart/2005/8/layout/hierarchy4"/>
    <dgm:cxn modelId="{53C1DCF2-8B2E-DD4E-9768-B1585BBAAD8C}" srcId="{31A10E9C-3CF8-B540-9F25-2479E71FCD23}" destId="{BC39CE74-A632-DD42-B5BF-C87878F7B261}" srcOrd="0" destOrd="0" parTransId="{94B68C91-6197-9141-A4FE-194CE55D2EE7}" sibTransId="{B915AA32-D3CF-EB49-B5AC-B4640741B9BE}"/>
    <dgm:cxn modelId="{CAB70AC9-9A2D-2E43-B2EB-9D47692AD83E}" type="presParOf" srcId="{2A86AA46-172B-1845-BC33-0F2B6405B9E6}" destId="{9FA2F9D6-FF36-6F40-A53D-725FC6371093}" srcOrd="0" destOrd="0" presId="urn:microsoft.com/office/officeart/2005/8/layout/hierarchy4"/>
    <dgm:cxn modelId="{340FA01E-293B-C64B-A853-3A75223580E9}" type="presParOf" srcId="{9FA2F9D6-FF36-6F40-A53D-725FC6371093}" destId="{0920D6C4-D059-FA47-85C4-684CD441E95E}" srcOrd="0" destOrd="0" presId="urn:microsoft.com/office/officeart/2005/8/layout/hierarchy4"/>
    <dgm:cxn modelId="{730F9296-A2E7-D943-9648-867932B8D670}" type="presParOf" srcId="{9FA2F9D6-FF36-6F40-A53D-725FC6371093}" destId="{71156D2E-C9B5-8848-B3FF-7C0118AC5F87}" srcOrd="1" destOrd="0" presId="urn:microsoft.com/office/officeart/2005/8/layout/hierarchy4"/>
    <dgm:cxn modelId="{C9D96F39-B10A-C748-9C75-CE1A8EB1C27C}" type="presParOf" srcId="{9FA2F9D6-FF36-6F40-A53D-725FC6371093}" destId="{F40F19D7-BAFA-0E48-9B13-8754C49DE2DD}" srcOrd="2" destOrd="0" presId="urn:microsoft.com/office/officeart/2005/8/layout/hierarchy4"/>
    <dgm:cxn modelId="{6FCB5357-FC30-7448-8164-ED2E52814970}" type="presParOf" srcId="{F40F19D7-BAFA-0E48-9B13-8754C49DE2DD}" destId="{EDF1EB5A-6F20-B24A-88B0-6E3B2FED9E45}" srcOrd="0" destOrd="0" presId="urn:microsoft.com/office/officeart/2005/8/layout/hierarchy4"/>
    <dgm:cxn modelId="{71311E20-16A7-C64F-93CB-DFD5ABE12EBB}" type="presParOf" srcId="{EDF1EB5A-6F20-B24A-88B0-6E3B2FED9E45}" destId="{A164BA1B-62A8-C74D-AC35-67342EA00260}" srcOrd="0" destOrd="0" presId="urn:microsoft.com/office/officeart/2005/8/layout/hierarchy4"/>
    <dgm:cxn modelId="{80F21868-25F1-1242-A74D-90D3CD2D0342}" type="presParOf" srcId="{EDF1EB5A-6F20-B24A-88B0-6E3B2FED9E45}" destId="{90135B22-6055-2A41-A25D-8CD5206260C4}" srcOrd="1" destOrd="0" presId="urn:microsoft.com/office/officeart/2005/8/layout/hierarchy4"/>
    <dgm:cxn modelId="{ED027E8F-E278-F645-95F6-CA769D52A463}" type="presParOf" srcId="{EDF1EB5A-6F20-B24A-88B0-6E3B2FED9E45}" destId="{8F73B20D-03AF-BC47-A201-31EF4B6A082E}" srcOrd="2" destOrd="0" presId="urn:microsoft.com/office/officeart/2005/8/layout/hierarchy4"/>
    <dgm:cxn modelId="{44B164A6-E14E-DC43-9C6D-6EEFDD56280F}" type="presParOf" srcId="{8F73B20D-03AF-BC47-A201-31EF4B6A082E}" destId="{8C37A075-AB88-2C45-951C-576EDDF1FDC2}" srcOrd="0" destOrd="0" presId="urn:microsoft.com/office/officeart/2005/8/layout/hierarchy4"/>
    <dgm:cxn modelId="{FC199A62-7608-0C47-A6CB-98B548EA1020}" type="presParOf" srcId="{8C37A075-AB88-2C45-951C-576EDDF1FDC2}" destId="{3E5A8E01-570B-2B40-AFBD-2E7A23659DBE}" srcOrd="0" destOrd="0" presId="urn:microsoft.com/office/officeart/2005/8/layout/hierarchy4"/>
    <dgm:cxn modelId="{36E29F98-FF83-4648-BCFE-D7526F7FB25D}" type="presParOf" srcId="{8C37A075-AB88-2C45-951C-576EDDF1FDC2}" destId="{BDB7E2C3-4B55-B944-A7E3-8031655FF801}" srcOrd="1" destOrd="0" presId="urn:microsoft.com/office/officeart/2005/8/layout/hierarchy4"/>
    <dgm:cxn modelId="{34B17AB3-4E19-0549-8B7C-B3C21AE23228}" type="presParOf" srcId="{8C37A075-AB88-2C45-951C-576EDDF1FDC2}" destId="{D84EC3AB-97FA-FD4B-AF7A-17E147244213}" srcOrd="2" destOrd="0" presId="urn:microsoft.com/office/officeart/2005/8/layout/hierarchy4"/>
    <dgm:cxn modelId="{AD3679C0-D958-604B-A5E7-45B2AFBD8B07}" type="presParOf" srcId="{D84EC3AB-97FA-FD4B-AF7A-17E147244213}" destId="{14264A78-1627-864B-AD36-A6059E296DC9}" srcOrd="0" destOrd="0" presId="urn:microsoft.com/office/officeart/2005/8/layout/hierarchy4"/>
    <dgm:cxn modelId="{9404352D-FB7B-8F43-BCA8-EA3636C3AFD0}" type="presParOf" srcId="{14264A78-1627-864B-AD36-A6059E296DC9}" destId="{C73BAF9B-B430-1F4A-A3AF-CA9597B58EE0}" srcOrd="0" destOrd="0" presId="urn:microsoft.com/office/officeart/2005/8/layout/hierarchy4"/>
    <dgm:cxn modelId="{B3808F63-9984-3D48-94D7-19B7234116A8}" type="presParOf" srcId="{14264A78-1627-864B-AD36-A6059E296DC9}" destId="{386E840B-6C59-0841-A24E-0D87228E91DE}" srcOrd="1" destOrd="0" presId="urn:microsoft.com/office/officeart/2005/8/layout/hierarchy4"/>
    <dgm:cxn modelId="{AFC39D33-2F85-C74B-8AF1-9276AEB1D1C6}" type="presParOf" srcId="{D84EC3AB-97FA-FD4B-AF7A-17E147244213}" destId="{7F7AD35C-35B6-F745-93FB-0EC5837E9073}" srcOrd="1" destOrd="0" presId="urn:microsoft.com/office/officeart/2005/8/layout/hierarchy4"/>
    <dgm:cxn modelId="{9029F132-BBE4-3248-9B29-E663BB8B1F63}" type="presParOf" srcId="{D84EC3AB-97FA-FD4B-AF7A-17E147244213}" destId="{36358F92-438D-A94B-A132-9D638D0CE8CF}" srcOrd="2" destOrd="0" presId="urn:microsoft.com/office/officeart/2005/8/layout/hierarchy4"/>
    <dgm:cxn modelId="{C4307726-2BE1-D64F-B3C0-EBAEE67F1CB7}" type="presParOf" srcId="{36358F92-438D-A94B-A132-9D638D0CE8CF}" destId="{047CB296-2EE9-8D48-8338-485A7CDB497F}" srcOrd="0" destOrd="0" presId="urn:microsoft.com/office/officeart/2005/8/layout/hierarchy4"/>
    <dgm:cxn modelId="{7B8E8DA4-04D0-A94A-BFFB-04376E0F9F95}" type="presParOf" srcId="{36358F92-438D-A94B-A132-9D638D0CE8CF}" destId="{8A26B67D-0CD3-5042-8844-2A7758B312E4}" srcOrd="1" destOrd="0" presId="urn:microsoft.com/office/officeart/2005/8/layout/hierarchy4"/>
    <dgm:cxn modelId="{D90F7A45-C2BA-CD49-8EE5-B341C49F5072}" type="presParOf" srcId="{D84EC3AB-97FA-FD4B-AF7A-17E147244213}" destId="{B2B126CA-235D-1E46-A127-3F4196335BEE}" srcOrd="3" destOrd="0" presId="urn:microsoft.com/office/officeart/2005/8/layout/hierarchy4"/>
    <dgm:cxn modelId="{0CC92CEB-4B32-AB47-A53B-AE65321BEE46}" type="presParOf" srcId="{D84EC3AB-97FA-FD4B-AF7A-17E147244213}" destId="{A587FADC-719F-0440-907B-6E4F062E393E}" srcOrd="4" destOrd="0" presId="urn:microsoft.com/office/officeart/2005/8/layout/hierarchy4"/>
    <dgm:cxn modelId="{D94E92BE-E717-3243-9769-7715B5769A6A}" type="presParOf" srcId="{A587FADC-719F-0440-907B-6E4F062E393E}" destId="{EF577F3B-39AC-054C-962C-78F5B798483F}" srcOrd="0" destOrd="0" presId="urn:microsoft.com/office/officeart/2005/8/layout/hierarchy4"/>
    <dgm:cxn modelId="{D93075D4-E2A0-794B-B3DB-5292C8F2385F}" type="presParOf" srcId="{A587FADC-719F-0440-907B-6E4F062E393E}" destId="{32734E91-90CD-6746-9A7C-7753D748A5EB}" srcOrd="1" destOrd="0" presId="urn:microsoft.com/office/officeart/2005/8/layout/hierarchy4"/>
    <dgm:cxn modelId="{D9C1289D-39CA-8744-A640-2E71046D822A}" type="presParOf" srcId="{8F73B20D-03AF-BC47-A201-31EF4B6A082E}" destId="{47C50855-EF5E-3E4F-8682-C9AA54DB19D8}" srcOrd="1" destOrd="0" presId="urn:microsoft.com/office/officeart/2005/8/layout/hierarchy4"/>
    <dgm:cxn modelId="{C98613A2-25FF-914D-A75D-655B1A4FBCC6}" type="presParOf" srcId="{8F73B20D-03AF-BC47-A201-31EF4B6A082E}" destId="{3A56F7E3-B31D-A94C-9C5B-D83CF36A2A8D}" srcOrd="2" destOrd="0" presId="urn:microsoft.com/office/officeart/2005/8/layout/hierarchy4"/>
    <dgm:cxn modelId="{1F980E6A-4A3F-AD42-A24C-3E77EC7A8886}" type="presParOf" srcId="{3A56F7E3-B31D-A94C-9C5B-D83CF36A2A8D}" destId="{7DE3737A-128F-A145-8887-043A1EB0F967}" srcOrd="0" destOrd="0" presId="urn:microsoft.com/office/officeart/2005/8/layout/hierarchy4"/>
    <dgm:cxn modelId="{6BE2B385-823A-5846-B9FD-6724840C2CBE}" type="presParOf" srcId="{3A56F7E3-B31D-A94C-9C5B-D83CF36A2A8D}" destId="{1EEF56F0-1D49-524B-8510-0CB9A13FB0ED}" srcOrd="1" destOrd="0" presId="urn:microsoft.com/office/officeart/2005/8/layout/hierarchy4"/>
    <dgm:cxn modelId="{8C158F70-6594-F545-A9EF-34976571164A}" type="presParOf" srcId="{3A56F7E3-B31D-A94C-9C5B-D83CF36A2A8D}" destId="{3875D346-FD1B-8245-9DEF-571BA42AEF7A}" srcOrd="2" destOrd="0" presId="urn:microsoft.com/office/officeart/2005/8/layout/hierarchy4"/>
    <dgm:cxn modelId="{C8E83789-ED80-D848-9247-56906B0A26A0}" type="presParOf" srcId="{3875D346-FD1B-8245-9DEF-571BA42AEF7A}" destId="{6574E279-1444-094E-8898-DAA395C3139C}" srcOrd="0" destOrd="0" presId="urn:microsoft.com/office/officeart/2005/8/layout/hierarchy4"/>
    <dgm:cxn modelId="{4EAC1E70-837C-9F4A-B33B-A38299C6528E}" type="presParOf" srcId="{6574E279-1444-094E-8898-DAA395C3139C}" destId="{3F3931B3-6DD1-6045-8E07-49D6EC3E1382}" srcOrd="0" destOrd="0" presId="urn:microsoft.com/office/officeart/2005/8/layout/hierarchy4"/>
    <dgm:cxn modelId="{6DD37858-BD19-2F4F-9032-B7962BFFA7F8}" type="presParOf" srcId="{6574E279-1444-094E-8898-DAA395C3139C}" destId="{55D21D99-0B77-E343-B674-304D7C3DAF58}" srcOrd="1" destOrd="0" presId="urn:microsoft.com/office/officeart/2005/8/layout/hierarchy4"/>
    <dgm:cxn modelId="{8C3254D6-BF18-904E-84C7-8D76203BA14F}" type="presParOf" srcId="{3875D346-FD1B-8245-9DEF-571BA42AEF7A}" destId="{7D1FDBA7-ADB3-C44E-A65D-F947FE1BF511}" srcOrd="1" destOrd="0" presId="urn:microsoft.com/office/officeart/2005/8/layout/hierarchy4"/>
    <dgm:cxn modelId="{41C344F8-C7F9-F147-9721-64190DE44FE8}" type="presParOf" srcId="{3875D346-FD1B-8245-9DEF-571BA42AEF7A}" destId="{00160B51-6496-AC4D-B6EB-7E59CC62E500}" srcOrd="2" destOrd="0" presId="urn:microsoft.com/office/officeart/2005/8/layout/hierarchy4"/>
    <dgm:cxn modelId="{9B0DE01C-AE8B-FD48-A344-CDAD22AE03DD}" type="presParOf" srcId="{00160B51-6496-AC4D-B6EB-7E59CC62E500}" destId="{F9868DD5-911D-494D-8523-5B859386E823}" srcOrd="0" destOrd="0" presId="urn:microsoft.com/office/officeart/2005/8/layout/hierarchy4"/>
    <dgm:cxn modelId="{15B9CE39-A709-2B48-947C-CE69538A82C9}" type="presParOf" srcId="{00160B51-6496-AC4D-B6EB-7E59CC62E500}" destId="{A44D73AC-F86A-A549-9A85-C1F94D0FAD6D}" srcOrd="1" destOrd="0" presId="urn:microsoft.com/office/officeart/2005/8/layout/hierarchy4"/>
    <dgm:cxn modelId="{F0BDBAFA-7749-4842-B239-F80985B40CA0}" type="presParOf" srcId="{3875D346-FD1B-8245-9DEF-571BA42AEF7A}" destId="{9FF117FE-C217-D34C-AE98-2C83FE34B3BE}" srcOrd="3" destOrd="0" presId="urn:microsoft.com/office/officeart/2005/8/layout/hierarchy4"/>
    <dgm:cxn modelId="{D3E57F81-0558-B44E-86D7-18FBF7E90DDF}" type="presParOf" srcId="{3875D346-FD1B-8245-9DEF-571BA42AEF7A}" destId="{9BF97E57-2D4E-664A-AB9B-5F01316E1C00}" srcOrd="4" destOrd="0" presId="urn:microsoft.com/office/officeart/2005/8/layout/hierarchy4"/>
    <dgm:cxn modelId="{06A2EA56-D335-9048-8F94-6512CF4A4EA2}" type="presParOf" srcId="{9BF97E57-2D4E-664A-AB9B-5F01316E1C00}" destId="{3A5D1DE9-AA3C-9244-9902-91D6886B0153}" srcOrd="0" destOrd="0" presId="urn:microsoft.com/office/officeart/2005/8/layout/hierarchy4"/>
    <dgm:cxn modelId="{940ED17F-D47A-3148-ADE3-1867A433DF1A}" type="presParOf" srcId="{9BF97E57-2D4E-664A-AB9B-5F01316E1C00}" destId="{87ACB818-0E76-AA45-8AFA-FEFD9AAE1FC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E19F6C7-D6B0-054C-B3CD-0B08D88433E2}" type="doc">
      <dgm:prSet loTypeId="urn:microsoft.com/office/officeart/2005/8/layout/hierarchy4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35C4C00-BF2D-FF4E-B24B-92CC37DE1BC9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15BC6E5B-BB91-FA4B-AD45-433CCF672FCD}" type="parTrans" cxnId="{305A1B42-CA80-CC42-8508-65FE54A5B88F}">
      <dgm:prSet/>
      <dgm:spPr/>
      <dgm:t>
        <a:bodyPr/>
        <a:lstStyle/>
        <a:p>
          <a:endParaRPr lang="en-GB"/>
        </a:p>
      </dgm:t>
    </dgm:pt>
    <dgm:pt modelId="{364CA59B-A30E-9147-9C99-EA44C878DC6A}" type="sibTrans" cxnId="{305A1B42-CA80-CC42-8508-65FE54A5B88F}">
      <dgm:prSet/>
      <dgm:spPr/>
      <dgm:t>
        <a:bodyPr/>
        <a:lstStyle/>
        <a:p>
          <a:endParaRPr lang="en-GB"/>
        </a:p>
      </dgm:t>
    </dgm:pt>
    <dgm:pt modelId="{C4116D5E-7BC6-9143-ABFF-F90858562E2D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73C9AA46-C7E6-044E-904F-448F08C93458}" type="parTrans" cxnId="{82FAE3DC-301A-EB41-8FEC-F7A46FA6D2A6}">
      <dgm:prSet/>
      <dgm:spPr/>
      <dgm:t>
        <a:bodyPr/>
        <a:lstStyle/>
        <a:p>
          <a:endParaRPr lang="en-GB"/>
        </a:p>
      </dgm:t>
    </dgm:pt>
    <dgm:pt modelId="{6E901980-891B-3143-983B-A76568296B43}" type="sibTrans" cxnId="{82FAE3DC-301A-EB41-8FEC-F7A46FA6D2A6}">
      <dgm:prSet/>
      <dgm:spPr/>
      <dgm:t>
        <a:bodyPr/>
        <a:lstStyle/>
        <a:p>
          <a:endParaRPr lang="en-GB"/>
        </a:p>
      </dgm:t>
    </dgm:pt>
    <dgm:pt modelId="{36644433-29D8-9543-AC09-43414F960312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3C62E490-DA20-1541-AA84-2D60AF79A6AE}" type="parTrans" cxnId="{E20DCD09-CF2D-F14D-8F76-B560EFFD2034}">
      <dgm:prSet/>
      <dgm:spPr/>
      <dgm:t>
        <a:bodyPr/>
        <a:lstStyle/>
        <a:p>
          <a:endParaRPr lang="en-GB"/>
        </a:p>
      </dgm:t>
    </dgm:pt>
    <dgm:pt modelId="{2DA4BE07-16CA-2841-92D9-A2513536B2FB}" type="sibTrans" cxnId="{E20DCD09-CF2D-F14D-8F76-B560EFFD2034}">
      <dgm:prSet/>
      <dgm:spPr/>
      <dgm:t>
        <a:bodyPr/>
        <a:lstStyle/>
        <a:p>
          <a:endParaRPr lang="en-GB"/>
        </a:p>
      </dgm:t>
    </dgm:pt>
    <dgm:pt modelId="{BC39CE74-A632-DD42-B5BF-C87878F7B261}">
      <dgm:prSet phldrT="[Text]"/>
      <dgm:spPr/>
      <dgm:t>
        <a:bodyPr/>
        <a:lstStyle/>
        <a:p>
          <a:r>
            <a:rPr lang="en-GB" dirty="0"/>
            <a:t>API Gateway</a:t>
          </a:r>
        </a:p>
      </dgm:t>
    </dgm:pt>
    <dgm:pt modelId="{94B68C91-6197-9141-A4FE-194CE55D2EE7}" type="parTrans" cxnId="{53C1DCF2-8B2E-DD4E-9768-B1585BBAAD8C}">
      <dgm:prSet/>
      <dgm:spPr/>
      <dgm:t>
        <a:bodyPr/>
        <a:lstStyle/>
        <a:p>
          <a:endParaRPr lang="en-GB"/>
        </a:p>
      </dgm:t>
    </dgm:pt>
    <dgm:pt modelId="{B915AA32-D3CF-EB49-B5AC-B4640741B9BE}" type="sibTrans" cxnId="{53C1DCF2-8B2E-DD4E-9768-B1585BBAAD8C}">
      <dgm:prSet/>
      <dgm:spPr/>
      <dgm:t>
        <a:bodyPr/>
        <a:lstStyle/>
        <a:p>
          <a:endParaRPr lang="en-GB"/>
        </a:p>
      </dgm:t>
    </dgm:pt>
    <dgm:pt modelId="{31A10E9C-3CF8-B540-9F25-2479E71FCD23}">
      <dgm:prSet phldrT="[Text]"/>
      <dgm:spPr/>
      <dgm:t>
        <a:bodyPr/>
        <a:lstStyle/>
        <a:p>
          <a:r>
            <a:rPr lang="en-GB" dirty="0"/>
            <a:t>API Catalog</a:t>
          </a:r>
        </a:p>
      </dgm:t>
    </dgm:pt>
    <dgm:pt modelId="{6926AF73-C1FE-5F47-9318-43DCEC2C6D93}" type="parTrans" cxnId="{E80A0122-7BC8-F14A-98C8-B8DE3CFD839B}">
      <dgm:prSet/>
      <dgm:spPr/>
      <dgm:t>
        <a:bodyPr/>
        <a:lstStyle/>
        <a:p>
          <a:endParaRPr lang="en-GB"/>
        </a:p>
      </dgm:t>
    </dgm:pt>
    <dgm:pt modelId="{051E26C4-0409-3647-A1F7-221DE451F624}" type="sibTrans" cxnId="{E80A0122-7BC8-F14A-98C8-B8DE3CFD839B}">
      <dgm:prSet/>
      <dgm:spPr/>
      <dgm:t>
        <a:bodyPr/>
        <a:lstStyle/>
        <a:p>
          <a:endParaRPr lang="en-GB"/>
        </a:p>
      </dgm:t>
    </dgm:pt>
    <dgm:pt modelId="{1851D68A-8C08-7649-BBE3-12015B4C22FD}">
      <dgm:prSet phldrT="[Text]"/>
      <dgm:spPr/>
      <dgm:t>
        <a:bodyPr/>
        <a:lstStyle/>
        <a:p>
          <a:r>
            <a:rPr lang="en-GB" dirty="0"/>
            <a:t>API Gateway</a:t>
          </a:r>
        </a:p>
      </dgm:t>
    </dgm:pt>
    <dgm:pt modelId="{0DE564DF-3154-7E41-86E8-F177BA62A85C}" type="parTrans" cxnId="{6E52E73F-EEFE-DD40-A78F-C2F21F67EA99}">
      <dgm:prSet/>
      <dgm:spPr/>
      <dgm:t>
        <a:bodyPr/>
        <a:lstStyle/>
        <a:p>
          <a:endParaRPr lang="en-GB"/>
        </a:p>
      </dgm:t>
    </dgm:pt>
    <dgm:pt modelId="{02E0E2AD-2F3E-0545-A845-781CF18EB020}" type="sibTrans" cxnId="{6E52E73F-EEFE-DD40-A78F-C2F21F67EA99}">
      <dgm:prSet/>
      <dgm:spPr/>
      <dgm:t>
        <a:bodyPr/>
        <a:lstStyle/>
        <a:p>
          <a:endParaRPr lang="en-GB"/>
        </a:p>
      </dgm:t>
    </dgm:pt>
    <dgm:pt modelId="{0D993D50-C362-7A47-90A8-5B9F13023882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3E9AFC21-E512-5047-A163-F949BF4D7815}" type="parTrans" cxnId="{5D863E73-7823-0341-BD3E-A7CBBC38546C}">
      <dgm:prSet/>
      <dgm:spPr/>
      <dgm:t>
        <a:bodyPr/>
        <a:lstStyle/>
        <a:p>
          <a:endParaRPr lang="en-GB"/>
        </a:p>
      </dgm:t>
    </dgm:pt>
    <dgm:pt modelId="{37B089E7-C2A0-574F-ABE2-5DCB592ECB08}" type="sibTrans" cxnId="{5D863E73-7823-0341-BD3E-A7CBBC38546C}">
      <dgm:prSet/>
      <dgm:spPr/>
      <dgm:t>
        <a:bodyPr/>
        <a:lstStyle/>
        <a:p>
          <a:endParaRPr lang="en-GB"/>
        </a:p>
      </dgm:t>
    </dgm:pt>
    <dgm:pt modelId="{F8C44398-D953-924E-B416-887E8D1FDFE5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4CE8343B-B8D9-524E-9377-0FBC746F7D3A}" type="parTrans" cxnId="{5FA28071-174A-4D4D-8B61-551450DEC801}">
      <dgm:prSet/>
      <dgm:spPr/>
      <dgm:t>
        <a:bodyPr/>
        <a:lstStyle/>
        <a:p>
          <a:endParaRPr lang="en-GB"/>
        </a:p>
      </dgm:t>
    </dgm:pt>
    <dgm:pt modelId="{C6E6DF54-19CB-3542-84B1-E08A7C78F0C0}" type="sibTrans" cxnId="{5FA28071-174A-4D4D-8B61-551450DEC801}">
      <dgm:prSet/>
      <dgm:spPr/>
      <dgm:t>
        <a:bodyPr/>
        <a:lstStyle/>
        <a:p>
          <a:endParaRPr lang="en-GB"/>
        </a:p>
      </dgm:t>
    </dgm:pt>
    <dgm:pt modelId="{B0BF699B-D21E-B94A-81C8-55AEC42748C9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A560FA2A-FC7C-9349-8D24-3F6F951D6F33}" type="parTrans" cxnId="{4CB75900-CBEC-7B44-A837-6B586C7DF65F}">
      <dgm:prSet/>
      <dgm:spPr/>
      <dgm:t>
        <a:bodyPr/>
        <a:lstStyle/>
        <a:p>
          <a:endParaRPr lang="en-GB"/>
        </a:p>
      </dgm:t>
    </dgm:pt>
    <dgm:pt modelId="{EF682144-9E5D-4B44-B355-963CB9B1E45E}" type="sibTrans" cxnId="{4CB75900-CBEC-7B44-A837-6B586C7DF65F}">
      <dgm:prSet/>
      <dgm:spPr/>
      <dgm:t>
        <a:bodyPr/>
        <a:lstStyle/>
        <a:p>
          <a:endParaRPr lang="en-GB"/>
        </a:p>
      </dgm:t>
    </dgm:pt>
    <dgm:pt modelId="{2A86AA46-172B-1845-BC33-0F2B6405B9E6}" type="pres">
      <dgm:prSet presAssocID="{9E19F6C7-D6B0-054C-B3CD-0B08D88433E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3891B0-9E65-AD40-9ECF-C90D587A6927}" type="pres">
      <dgm:prSet presAssocID="{31A10E9C-3CF8-B540-9F25-2479E71FCD23}" presName="vertOne" presStyleCnt="0"/>
      <dgm:spPr/>
    </dgm:pt>
    <dgm:pt modelId="{23D16398-73C6-B74B-922D-D0FD8945EEC4}" type="pres">
      <dgm:prSet presAssocID="{31A10E9C-3CF8-B540-9F25-2479E71FCD23}" presName="txOne" presStyleLbl="node0" presStyleIdx="0" presStyleCnt="1">
        <dgm:presLayoutVars>
          <dgm:chPref val="3"/>
        </dgm:presLayoutVars>
      </dgm:prSet>
      <dgm:spPr/>
    </dgm:pt>
    <dgm:pt modelId="{1F6F245C-C0A3-FE49-81FD-C47E90940771}" type="pres">
      <dgm:prSet presAssocID="{31A10E9C-3CF8-B540-9F25-2479E71FCD23}" presName="parTransOne" presStyleCnt="0"/>
      <dgm:spPr/>
    </dgm:pt>
    <dgm:pt modelId="{BDF03F24-03E4-BF47-9F2B-AD889D9DBA69}" type="pres">
      <dgm:prSet presAssocID="{31A10E9C-3CF8-B540-9F25-2479E71FCD23}" presName="horzOne" presStyleCnt="0"/>
      <dgm:spPr/>
    </dgm:pt>
    <dgm:pt modelId="{3EA47ABD-BB16-F64F-A02B-7119F2E64C91}" type="pres">
      <dgm:prSet presAssocID="{BC39CE74-A632-DD42-B5BF-C87878F7B261}" presName="vertTwo" presStyleCnt="0"/>
      <dgm:spPr/>
    </dgm:pt>
    <dgm:pt modelId="{56C092E0-0A45-A042-9EDE-90E3BBA0189E}" type="pres">
      <dgm:prSet presAssocID="{BC39CE74-A632-DD42-B5BF-C87878F7B261}" presName="txTwo" presStyleLbl="node2" presStyleIdx="0" presStyleCnt="2">
        <dgm:presLayoutVars>
          <dgm:chPref val="3"/>
        </dgm:presLayoutVars>
      </dgm:prSet>
      <dgm:spPr/>
    </dgm:pt>
    <dgm:pt modelId="{6CC76920-4A3A-AE46-AB7A-A301F7D6C39B}" type="pres">
      <dgm:prSet presAssocID="{BC39CE74-A632-DD42-B5BF-C87878F7B261}" presName="parTransTwo" presStyleCnt="0"/>
      <dgm:spPr/>
    </dgm:pt>
    <dgm:pt modelId="{2C3B1B8F-F955-1C4F-AE98-976E4B7CB6DC}" type="pres">
      <dgm:prSet presAssocID="{BC39CE74-A632-DD42-B5BF-C87878F7B261}" presName="horzTwo" presStyleCnt="0"/>
      <dgm:spPr/>
    </dgm:pt>
    <dgm:pt modelId="{979250A2-BCB1-EB40-A4AA-42FBFF5AE20C}" type="pres">
      <dgm:prSet presAssocID="{735C4C00-BF2D-FF4E-B24B-92CC37DE1BC9}" presName="vertThree" presStyleCnt="0"/>
      <dgm:spPr/>
    </dgm:pt>
    <dgm:pt modelId="{A072CB0F-C920-0F46-810B-58C22467DC03}" type="pres">
      <dgm:prSet presAssocID="{735C4C00-BF2D-FF4E-B24B-92CC37DE1BC9}" presName="txThree" presStyleLbl="node3" presStyleIdx="0" presStyleCnt="6">
        <dgm:presLayoutVars>
          <dgm:chPref val="3"/>
        </dgm:presLayoutVars>
      </dgm:prSet>
      <dgm:spPr/>
    </dgm:pt>
    <dgm:pt modelId="{975F84E0-A6C8-A64B-A1CF-0A849C08F688}" type="pres">
      <dgm:prSet presAssocID="{735C4C00-BF2D-FF4E-B24B-92CC37DE1BC9}" presName="horzThree" presStyleCnt="0"/>
      <dgm:spPr/>
    </dgm:pt>
    <dgm:pt modelId="{A9AF1335-B290-AF43-8EF9-3C18EA639B58}" type="pres">
      <dgm:prSet presAssocID="{364CA59B-A30E-9147-9C99-EA44C878DC6A}" presName="sibSpaceThree" presStyleCnt="0"/>
      <dgm:spPr/>
    </dgm:pt>
    <dgm:pt modelId="{1FBBB587-D2BC-AB4E-8B84-D64E9550E804}" type="pres">
      <dgm:prSet presAssocID="{C4116D5E-7BC6-9143-ABFF-F90858562E2D}" presName="vertThree" presStyleCnt="0"/>
      <dgm:spPr/>
    </dgm:pt>
    <dgm:pt modelId="{1B768965-9D0C-0E47-9F77-10B1877CCA79}" type="pres">
      <dgm:prSet presAssocID="{C4116D5E-7BC6-9143-ABFF-F90858562E2D}" presName="txThree" presStyleLbl="node3" presStyleIdx="1" presStyleCnt="6">
        <dgm:presLayoutVars>
          <dgm:chPref val="3"/>
        </dgm:presLayoutVars>
      </dgm:prSet>
      <dgm:spPr/>
    </dgm:pt>
    <dgm:pt modelId="{A42652B7-90B7-7F4A-AD33-CB67B2B4FA2B}" type="pres">
      <dgm:prSet presAssocID="{C4116D5E-7BC6-9143-ABFF-F90858562E2D}" presName="horzThree" presStyleCnt="0"/>
      <dgm:spPr/>
    </dgm:pt>
    <dgm:pt modelId="{7ACD7D15-4038-B647-80EE-9167928FED1B}" type="pres">
      <dgm:prSet presAssocID="{6E901980-891B-3143-983B-A76568296B43}" presName="sibSpaceThree" presStyleCnt="0"/>
      <dgm:spPr/>
    </dgm:pt>
    <dgm:pt modelId="{DEDC6821-463B-2948-8EEB-A016A1BB03ED}" type="pres">
      <dgm:prSet presAssocID="{36644433-29D8-9543-AC09-43414F960312}" presName="vertThree" presStyleCnt="0"/>
      <dgm:spPr/>
    </dgm:pt>
    <dgm:pt modelId="{A5405073-8893-4E4F-8470-C8296C189650}" type="pres">
      <dgm:prSet presAssocID="{36644433-29D8-9543-AC09-43414F960312}" presName="txThree" presStyleLbl="node3" presStyleIdx="2" presStyleCnt="6">
        <dgm:presLayoutVars>
          <dgm:chPref val="3"/>
        </dgm:presLayoutVars>
      </dgm:prSet>
      <dgm:spPr/>
    </dgm:pt>
    <dgm:pt modelId="{6BA7B9EB-D704-2F4C-9620-DD14E8980A46}" type="pres">
      <dgm:prSet presAssocID="{36644433-29D8-9543-AC09-43414F960312}" presName="horzThree" presStyleCnt="0"/>
      <dgm:spPr/>
    </dgm:pt>
    <dgm:pt modelId="{367D68BB-CEFF-1F42-9CEE-4089DE3237FB}" type="pres">
      <dgm:prSet presAssocID="{B915AA32-D3CF-EB49-B5AC-B4640741B9BE}" presName="sibSpaceTwo" presStyleCnt="0"/>
      <dgm:spPr/>
    </dgm:pt>
    <dgm:pt modelId="{098B0BE6-ABEC-154A-BEC9-EC3F79E94C46}" type="pres">
      <dgm:prSet presAssocID="{1851D68A-8C08-7649-BBE3-12015B4C22FD}" presName="vertTwo" presStyleCnt="0"/>
      <dgm:spPr/>
    </dgm:pt>
    <dgm:pt modelId="{553FFD8E-A386-684C-A61E-C3CF4F161B9B}" type="pres">
      <dgm:prSet presAssocID="{1851D68A-8C08-7649-BBE3-12015B4C22FD}" presName="txTwo" presStyleLbl="node2" presStyleIdx="1" presStyleCnt="2">
        <dgm:presLayoutVars>
          <dgm:chPref val="3"/>
        </dgm:presLayoutVars>
      </dgm:prSet>
      <dgm:spPr/>
    </dgm:pt>
    <dgm:pt modelId="{78C51C00-BEFE-804C-B353-D5AF2B4E35D4}" type="pres">
      <dgm:prSet presAssocID="{1851D68A-8C08-7649-BBE3-12015B4C22FD}" presName="parTransTwo" presStyleCnt="0"/>
      <dgm:spPr/>
    </dgm:pt>
    <dgm:pt modelId="{19135618-7922-CF45-9612-9DCC2693BCDC}" type="pres">
      <dgm:prSet presAssocID="{1851D68A-8C08-7649-BBE3-12015B4C22FD}" presName="horzTwo" presStyleCnt="0"/>
      <dgm:spPr/>
    </dgm:pt>
    <dgm:pt modelId="{780915F4-AA7F-E44E-9CF6-3707D1A0BFD9}" type="pres">
      <dgm:prSet presAssocID="{0D993D50-C362-7A47-90A8-5B9F13023882}" presName="vertThree" presStyleCnt="0"/>
      <dgm:spPr/>
    </dgm:pt>
    <dgm:pt modelId="{472AE5F0-BEF7-FF40-81C0-42F66DAA3CEB}" type="pres">
      <dgm:prSet presAssocID="{0D993D50-C362-7A47-90A8-5B9F13023882}" presName="txThree" presStyleLbl="node3" presStyleIdx="3" presStyleCnt="6">
        <dgm:presLayoutVars>
          <dgm:chPref val="3"/>
        </dgm:presLayoutVars>
      </dgm:prSet>
      <dgm:spPr/>
    </dgm:pt>
    <dgm:pt modelId="{1BA49601-0584-8A4D-B603-97F4AEAB50A7}" type="pres">
      <dgm:prSet presAssocID="{0D993D50-C362-7A47-90A8-5B9F13023882}" presName="horzThree" presStyleCnt="0"/>
      <dgm:spPr/>
    </dgm:pt>
    <dgm:pt modelId="{6A5B7C2F-8F26-8F4C-9B15-CB699211D7A0}" type="pres">
      <dgm:prSet presAssocID="{37B089E7-C2A0-574F-ABE2-5DCB592ECB08}" presName="sibSpaceThree" presStyleCnt="0"/>
      <dgm:spPr/>
    </dgm:pt>
    <dgm:pt modelId="{BEF1D06B-9EE1-4D4B-B1C1-0A68F586DA6F}" type="pres">
      <dgm:prSet presAssocID="{F8C44398-D953-924E-B416-887E8D1FDFE5}" presName="vertThree" presStyleCnt="0"/>
      <dgm:spPr/>
    </dgm:pt>
    <dgm:pt modelId="{AEA9E4F5-3892-8C4D-BAE5-AB47C9041ECE}" type="pres">
      <dgm:prSet presAssocID="{F8C44398-D953-924E-B416-887E8D1FDFE5}" presName="txThree" presStyleLbl="node3" presStyleIdx="4" presStyleCnt="6">
        <dgm:presLayoutVars>
          <dgm:chPref val="3"/>
        </dgm:presLayoutVars>
      </dgm:prSet>
      <dgm:spPr/>
    </dgm:pt>
    <dgm:pt modelId="{8A5F93C6-6785-E548-B41D-8F980964064A}" type="pres">
      <dgm:prSet presAssocID="{F8C44398-D953-924E-B416-887E8D1FDFE5}" presName="horzThree" presStyleCnt="0"/>
      <dgm:spPr/>
    </dgm:pt>
    <dgm:pt modelId="{2CB3ACD4-71D7-624A-A4F1-FF8869E59BE9}" type="pres">
      <dgm:prSet presAssocID="{C6E6DF54-19CB-3542-84B1-E08A7C78F0C0}" presName="sibSpaceThree" presStyleCnt="0"/>
      <dgm:spPr/>
    </dgm:pt>
    <dgm:pt modelId="{BBC780A2-B7C1-4E47-A1B1-C0A0C1797ABA}" type="pres">
      <dgm:prSet presAssocID="{B0BF699B-D21E-B94A-81C8-55AEC42748C9}" presName="vertThree" presStyleCnt="0"/>
      <dgm:spPr/>
    </dgm:pt>
    <dgm:pt modelId="{628B847E-6878-494B-B748-B5FF2B00088A}" type="pres">
      <dgm:prSet presAssocID="{B0BF699B-D21E-B94A-81C8-55AEC42748C9}" presName="txThree" presStyleLbl="node3" presStyleIdx="5" presStyleCnt="6">
        <dgm:presLayoutVars>
          <dgm:chPref val="3"/>
        </dgm:presLayoutVars>
      </dgm:prSet>
      <dgm:spPr/>
    </dgm:pt>
    <dgm:pt modelId="{ED33C43E-B260-1F42-B942-5E8EAB18A0CB}" type="pres">
      <dgm:prSet presAssocID="{B0BF699B-D21E-B94A-81C8-55AEC42748C9}" presName="horzThree" presStyleCnt="0"/>
      <dgm:spPr/>
    </dgm:pt>
  </dgm:ptLst>
  <dgm:cxnLst>
    <dgm:cxn modelId="{4CB75900-CBEC-7B44-A837-6B586C7DF65F}" srcId="{1851D68A-8C08-7649-BBE3-12015B4C22FD}" destId="{B0BF699B-D21E-B94A-81C8-55AEC42748C9}" srcOrd="2" destOrd="0" parTransId="{A560FA2A-FC7C-9349-8D24-3F6F951D6F33}" sibTransId="{EF682144-9E5D-4B44-B355-963CB9B1E45E}"/>
    <dgm:cxn modelId="{E20DCD09-CF2D-F14D-8F76-B560EFFD2034}" srcId="{BC39CE74-A632-DD42-B5BF-C87878F7B261}" destId="{36644433-29D8-9543-AC09-43414F960312}" srcOrd="2" destOrd="0" parTransId="{3C62E490-DA20-1541-AA84-2D60AF79A6AE}" sibTransId="{2DA4BE07-16CA-2841-92D9-A2513536B2FB}"/>
    <dgm:cxn modelId="{6AB4D711-AFEE-804C-94C8-B5062F72A25B}" type="presOf" srcId="{C4116D5E-7BC6-9143-ABFF-F90858562E2D}" destId="{1B768965-9D0C-0E47-9F77-10B1877CCA79}" srcOrd="0" destOrd="0" presId="urn:microsoft.com/office/officeart/2005/8/layout/hierarchy4"/>
    <dgm:cxn modelId="{F56A7C17-74F9-594E-9E97-4BFC37F6EA26}" type="presOf" srcId="{735C4C00-BF2D-FF4E-B24B-92CC37DE1BC9}" destId="{A072CB0F-C920-0F46-810B-58C22467DC03}" srcOrd="0" destOrd="0" presId="urn:microsoft.com/office/officeart/2005/8/layout/hierarchy4"/>
    <dgm:cxn modelId="{E80A0122-7BC8-F14A-98C8-B8DE3CFD839B}" srcId="{9E19F6C7-D6B0-054C-B3CD-0B08D88433E2}" destId="{31A10E9C-3CF8-B540-9F25-2479E71FCD23}" srcOrd="0" destOrd="0" parTransId="{6926AF73-C1FE-5F47-9318-43DCEC2C6D93}" sibTransId="{051E26C4-0409-3647-A1F7-221DE451F624}"/>
    <dgm:cxn modelId="{6E52E73F-EEFE-DD40-A78F-C2F21F67EA99}" srcId="{31A10E9C-3CF8-B540-9F25-2479E71FCD23}" destId="{1851D68A-8C08-7649-BBE3-12015B4C22FD}" srcOrd="1" destOrd="0" parTransId="{0DE564DF-3154-7E41-86E8-F177BA62A85C}" sibTransId="{02E0E2AD-2F3E-0545-A845-781CF18EB020}"/>
    <dgm:cxn modelId="{305A1B42-CA80-CC42-8508-65FE54A5B88F}" srcId="{BC39CE74-A632-DD42-B5BF-C87878F7B261}" destId="{735C4C00-BF2D-FF4E-B24B-92CC37DE1BC9}" srcOrd="0" destOrd="0" parTransId="{15BC6E5B-BB91-FA4B-AD45-433CCF672FCD}" sibTransId="{364CA59B-A30E-9147-9C99-EA44C878DC6A}"/>
    <dgm:cxn modelId="{4BF53942-98C8-2A41-A9D1-378E8FB7E7D8}" type="presOf" srcId="{36644433-29D8-9543-AC09-43414F960312}" destId="{A5405073-8893-4E4F-8470-C8296C189650}" srcOrd="0" destOrd="0" presId="urn:microsoft.com/office/officeart/2005/8/layout/hierarchy4"/>
    <dgm:cxn modelId="{00CA6A52-740F-E84C-9E50-3BCC42BB246D}" type="presOf" srcId="{B0BF699B-D21E-B94A-81C8-55AEC42748C9}" destId="{628B847E-6878-494B-B748-B5FF2B00088A}" srcOrd="0" destOrd="0" presId="urn:microsoft.com/office/officeart/2005/8/layout/hierarchy4"/>
    <dgm:cxn modelId="{5FA28071-174A-4D4D-8B61-551450DEC801}" srcId="{1851D68A-8C08-7649-BBE3-12015B4C22FD}" destId="{F8C44398-D953-924E-B416-887E8D1FDFE5}" srcOrd="1" destOrd="0" parTransId="{4CE8343B-B8D9-524E-9377-0FBC746F7D3A}" sibTransId="{C6E6DF54-19CB-3542-84B1-E08A7C78F0C0}"/>
    <dgm:cxn modelId="{5D863E73-7823-0341-BD3E-A7CBBC38546C}" srcId="{1851D68A-8C08-7649-BBE3-12015B4C22FD}" destId="{0D993D50-C362-7A47-90A8-5B9F13023882}" srcOrd="0" destOrd="0" parTransId="{3E9AFC21-E512-5047-A163-F949BF4D7815}" sibTransId="{37B089E7-C2A0-574F-ABE2-5DCB592ECB08}"/>
    <dgm:cxn modelId="{69DFF890-964A-224D-9BC1-1904EE595A48}" type="presOf" srcId="{9E19F6C7-D6B0-054C-B3CD-0B08D88433E2}" destId="{2A86AA46-172B-1845-BC33-0F2B6405B9E6}" srcOrd="0" destOrd="0" presId="urn:microsoft.com/office/officeart/2005/8/layout/hierarchy4"/>
    <dgm:cxn modelId="{D3BF649C-1F61-9440-9640-5897FF004515}" type="presOf" srcId="{0D993D50-C362-7A47-90A8-5B9F13023882}" destId="{472AE5F0-BEF7-FF40-81C0-42F66DAA3CEB}" srcOrd="0" destOrd="0" presId="urn:microsoft.com/office/officeart/2005/8/layout/hierarchy4"/>
    <dgm:cxn modelId="{A4B5DED2-F485-3740-9DF7-FD4C63558CAA}" type="presOf" srcId="{F8C44398-D953-924E-B416-887E8D1FDFE5}" destId="{AEA9E4F5-3892-8C4D-BAE5-AB47C9041ECE}" srcOrd="0" destOrd="0" presId="urn:microsoft.com/office/officeart/2005/8/layout/hierarchy4"/>
    <dgm:cxn modelId="{E47BBEDA-14A0-0249-AEB1-16A393D86F7C}" type="presOf" srcId="{31A10E9C-3CF8-B540-9F25-2479E71FCD23}" destId="{23D16398-73C6-B74B-922D-D0FD8945EEC4}" srcOrd="0" destOrd="0" presId="urn:microsoft.com/office/officeart/2005/8/layout/hierarchy4"/>
    <dgm:cxn modelId="{82FAE3DC-301A-EB41-8FEC-F7A46FA6D2A6}" srcId="{BC39CE74-A632-DD42-B5BF-C87878F7B261}" destId="{C4116D5E-7BC6-9143-ABFF-F90858562E2D}" srcOrd="1" destOrd="0" parTransId="{73C9AA46-C7E6-044E-904F-448F08C93458}" sibTransId="{6E901980-891B-3143-983B-A76568296B43}"/>
    <dgm:cxn modelId="{E4E18EDD-6E6B-1047-9A44-9DE802E0800D}" type="presOf" srcId="{BC39CE74-A632-DD42-B5BF-C87878F7B261}" destId="{56C092E0-0A45-A042-9EDE-90E3BBA0189E}" srcOrd="0" destOrd="0" presId="urn:microsoft.com/office/officeart/2005/8/layout/hierarchy4"/>
    <dgm:cxn modelId="{53C1DCF2-8B2E-DD4E-9768-B1585BBAAD8C}" srcId="{31A10E9C-3CF8-B540-9F25-2479E71FCD23}" destId="{BC39CE74-A632-DD42-B5BF-C87878F7B261}" srcOrd="0" destOrd="0" parTransId="{94B68C91-6197-9141-A4FE-194CE55D2EE7}" sibTransId="{B915AA32-D3CF-EB49-B5AC-B4640741B9BE}"/>
    <dgm:cxn modelId="{80C431F7-5D18-4C4B-9B83-DD479CA97378}" type="presOf" srcId="{1851D68A-8C08-7649-BBE3-12015B4C22FD}" destId="{553FFD8E-A386-684C-A61E-C3CF4F161B9B}" srcOrd="0" destOrd="0" presId="urn:microsoft.com/office/officeart/2005/8/layout/hierarchy4"/>
    <dgm:cxn modelId="{89E30B30-71CC-7840-96DF-BF14E0764511}" type="presParOf" srcId="{2A86AA46-172B-1845-BC33-0F2B6405B9E6}" destId="{5E3891B0-9E65-AD40-9ECF-C90D587A6927}" srcOrd="0" destOrd="0" presId="urn:microsoft.com/office/officeart/2005/8/layout/hierarchy4"/>
    <dgm:cxn modelId="{4F3EED81-DD47-1C45-95EC-53AD3E739D54}" type="presParOf" srcId="{5E3891B0-9E65-AD40-9ECF-C90D587A6927}" destId="{23D16398-73C6-B74B-922D-D0FD8945EEC4}" srcOrd="0" destOrd="0" presId="urn:microsoft.com/office/officeart/2005/8/layout/hierarchy4"/>
    <dgm:cxn modelId="{11451459-B6F9-3F44-B46B-CAC447310351}" type="presParOf" srcId="{5E3891B0-9E65-AD40-9ECF-C90D587A6927}" destId="{1F6F245C-C0A3-FE49-81FD-C47E90940771}" srcOrd="1" destOrd="0" presId="urn:microsoft.com/office/officeart/2005/8/layout/hierarchy4"/>
    <dgm:cxn modelId="{BD1217B7-1CEA-E34F-994B-4F9B8B9C6D67}" type="presParOf" srcId="{5E3891B0-9E65-AD40-9ECF-C90D587A6927}" destId="{BDF03F24-03E4-BF47-9F2B-AD889D9DBA69}" srcOrd="2" destOrd="0" presId="urn:microsoft.com/office/officeart/2005/8/layout/hierarchy4"/>
    <dgm:cxn modelId="{5E0C7763-7681-6E47-AADE-C103C4466D0D}" type="presParOf" srcId="{BDF03F24-03E4-BF47-9F2B-AD889D9DBA69}" destId="{3EA47ABD-BB16-F64F-A02B-7119F2E64C91}" srcOrd="0" destOrd="0" presId="urn:microsoft.com/office/officeart/2005/8/layout/hierarchy4"/>
    <dgm:cxn modelId="{AE48AB85-5F98-8948-B582-11A8E95571E8}" type="presParOf" srcId="{3EA47ABD-BB16-F64F-A02B-7119F2E64C91}" destId="{56C092E0-0A45-A042-9EDE-90E3BBA0189E}" srcOrd="0" destOrd="0" presId="urn:microsoft.com/office/officeart/2005/8/layout/hierarchy4"/>
    <dgm:cxn modelId="{F40ADCC7-3B96-1C4B-B1DA-1C902EE1CF55}" type="presParOf" srcId="{3EA47ABD-BB16-F64F-A02B-7119F2E64C91}" destId="{6CC76920-4A3A-AE46-AB7A-A301F7D6C39B}" srcOrd="1" destOrd="0" presId="urn:microsoft.com/office/officeart/2005/8/layout/hierarchy4"/>
    <dgm:cxn modelId="{6B80BA43-1805-C44D-A9B6-0F30F664C0AE}" type="presParOf" srcId="{3EA47ABD-BB16-F64F-A02B-7119F2E64C91}" destId="{2C3B1B8F-F955-1C4F-AE98-976E4B7CB6DC}" srcOrd="2" destOrd="0" presId="urn:microsoft.com/office/officeart/2005/8/layout/hierarchy4"/>
    <dgm:cxn modelId="{1754D586-8309-CB43-9687-A0A9FC63BDAE}" type="presParOf" srcId="{2C3B1B8F-F955-1C4F-AE98-976E4B7CB6DC}" destId="{979250A2-BCB1-EB40-A4AA-42FBFF5AE20C}" srcOrd="0" destOrd="0" presId="urn:microsoft.com/office/officeart/2005/8/layout/hierarchy4"/>
    <dgm:cxn modelId="{F1DD69F6-9224-F64F-BD58-82961DCD38E7}" type="presParOf" srcId="{979250A2-BCB1-EB40-A4AA-42FBFF5AE20C}" destId="{A072CB0F-C920-0F46-810B-58C22467DC03}" srcOrd="0" destOrd="0" presId="urn:microsoft.com/office/officeart/2005/8/layout/hierarchy4"/>
    <dgm:cxn modelId="{7D4F4FD7-2FBD-404B-BEE5-72CF3C36772B}" type="presParOf" srcId="{979250A2-BCB1-EB40-A4AA-42FBFF5AE20C}" destId="{975F84E0-A6C8-A64B-A1CF-0A849C08F688}" srcOrd="1" destOrd="0" presId="urn:microsoft.com/office/officeart/2005/8/layout/hierarchy4"/>
    <dgm:cxn modelId="{597CC1EC-474E-5F40-A857-883193EFACF0}" type="presParOf" srcId="{2C3B1B8F-F955-1C4F-AE98-976E4B7CB6DC}" destId="{A9AF1335-B290-AF43-8EF9-3C18EA639B58}" srcOrd="1" destOrd="0" presId="urn:microsoft.com/office/officeart/2005/8/layout/hierarchy4"/>
    <dgm:cxn modelId="{6DC16216-51D3-5A44-A3C9-63A1245E147F}" type="presParOf" srcId="{2C3B1B8F-F955-1C4F-AE98-976E4B7CB6DC}" destId="{1FBBB587-D2BC-AB4E-8B84-D64E9550E804}" srcOrd="2" destOrd="0" presId="urn:microsoft.com/office/officeart/2005/8/layout/hierarchy4"/>
    <dgm:cxn modelId="{D11ABE7E-1317-4E46-AF56-22E09A1495D5}" type="presParOf" srcId="{1FBBB587-D2BC-AB4E-8B84-D64E9550E804}" destId="{1B768965-9D0C-0E47-9F77-10B1877CCA79}" srcOrd="0" destOrd="0" presId="urn:microsoft.com/office/officeart/2005/8/layout/hierarchy4"/>
    <dgm:cxn modelId="{C0E67241-C7BC-354E-B2DB-496A4DA70144}" type="presParOf" srcId="{1FBBB587-D2BC-AB4E-8B84-D64E9550E804}" destId="{A42652B7-90B7-7F4A-AD33-CB67B2B4FA2B}" srcOrd="1" destOrd="0" presId="urn:microsoft.com/office/officeart/2005/8/layout/hierarchy4"/>
    <dgm:cxn modelId="{64FF9570-2B26-2147-B6A9-8AC067900BDF}" type="presParOf" srcId="{2C3B1B8F-F955-1C4F-AE98-976E4B7CB6DC}" destId="{7ACD7D15-4038-B647-80EE-9167928FED1B}" srcOrd="3" destOrd="0" presId="urn:microsoft.com/office/officeart/2005/8/layout/hierarchy4"/>
    <dgm:cxn modelId="{B6C2D1A4-0A94-4245-B093-5AADA6D5BD80}" type="presParOf" srcId="{2C3B1B8F-F955-1C4F-AE98-976E4B7CB6DC}" destId="{DEDC6821-463B-2948-8EEB-A016A1BB03ED}" srcOrd="4" destOrd="0" presId="urn:microsoft.com/office/officeart/2005/8/layout/hierarchy4"/>
    <dgm:cxn modelId="{A19D5584-8CA4-1D4A-BE5F-B6CF0B5DD2CE}" type="presParOf" srcId="{DEDC6821-463B-2948-8EEB-A016A1BB03ED}" destId="{A5405073-8893-4E4F-8470-C8296C189650}" srcOrd="0" destOrd="0" presId="urn:microsoft.com/office/officeart/2005/8/layout/hierarchy4"/>
    <dgm:cxn modelId="{EB70E24C-FA37-944F-A6E0-5A8812BB3276}" type="presParOf" srcId="{DEDC6821-463B-2948-8EEB-A016A1BB03ED}" destId="{6BA7B9EB-D704-2F4C-9620-DD14E8980A46}" srcOrd="1" destOrd="0" presId="urn:microsoft.com/office/officeart/2005/8/layout/hierarchy4"/>
    <dgm:cxn modelId="{8931E4FA-87D9-D147-B722-C097B28E23B4}" type="presParOf" srcId="{BDF03F24-03E4-BF47-9F2B-AD889D9DBA69}" destId="{367D68BB-CEFF-1F42-9CEE-4089DE3237FB}" srcOrd="1" destOrd="0" presId="urn:microsoft.com/office/officeart/2005/8/layout/hierarchy4"/>
    <dgm:cxn modelId="{15CBD610-4420-E344-94F0-37C80D93EC2F}" type="presParOf" srcId="{BDF03F24-03E4-BF47-9F2B-AD889D9DBA69}" destId="{098B0BE6-ABEC-154A-BEC9-EC3F79E94C46}" srcOrd="2" destOrd="0" presId="urn:microsoft.com/office/officeart/2005/8/layout/hierarchy4"/>
    <dgm:cxn modelId="{908ADB11-568C-C949-836B-D72283630C5C}" type="presParOf" srcId="{098B0BE6-ABEC-154A-BEC9-EC3F79E94C46}" destId="{553FFD8E-A386-684C-A61E-C3CF4F161B9B}" srcOrd="0" destOrd="0" presId="urn:microsoft.com/office/officeart/2005/8/layout/hierarchy4"/>
    <dgm:cxn modelId="{D577D4CA-B4A3-654F-9B60-CE72946EA293}" type="presParOf" srcId="{098B0BE6-ABEC-154A-BEC9-EC3F79E94C46}" destId="{78C51C00-BEFE-804C-B353-D5AF2B4E35D4}" srcOrd="1" destOrd="0" presId="urn:microsoft.com/office/officeart/2005/8/layout/hierarchy4"/>
    <dgm:cxn modelId="{02438A11-A990-5C4A-8667-FD7454962B15}" type="presParOf" srcId="{098B0BE6-ABEC-154A-BEC9-EC3F79E94C46}" destId="{19135618-7922-CF45-9612-9DCC2693BCDC}" srcOrd="2" destOrd="0" presId="urn:microsoft.com/office/officeart/2005/8/layout/hierarchy4"/>
    <dgm:cxn modelId="{6BE79EAB-6BFA-8A4B-9C14-787DA1EFCE1A}" type="presParOf" srcId="{19135618-7922-CF45-9612-9DCC2693BCDC}" destId="{780915F4-AA7F-E44E-9CF6-3707D1A0BFD9}" srcOrd="0" destOrd="0" presId="urn:microsoft.com/office/officeart/2005/8/layout/hierarchy4"/>
    <dgm:cxn modelId="{EE77FA4A-554C-ED46-98F1-94092437DBC8}" type="presParOf" srcId="{780915F4-AA7F-E44E-9CF6-3707D1A0BFD9}" destId="{472AE5F0-BEF7-FF40-81C0-42F66DAA3CEB}" srcOrd="0" destOrd="0" presId="urn:microsoft.com/office/officeart/2005/8/layout/hierarchy4"/>
    <dgm:cxn modelId="{D748601D-1157-634E-A79E-349F4757FF82}" type="presParOf" srcId="{780915F4-AA7F-E44E-9CF6-3707D1A0BFD9}" destId="{1BA49601-0584-8A4D-B603-97F4AEAB50A7}" srcOrd="1" destOrd="0" presId="urn:microsoft.com/office/officeart/2005/8/layout/hierarchy4"/>
    <dgm:cxn modelId="{A02FAA5B-00D7-3D40-8B64-38872B650099}" type="presParOf" srcId="{19135618-7922-CF45-9612-9DCC2693BCDC}" destId="{6A5B7C2F-8F26-8F4C-9B15-CB699211D7A0}" srcOrd="1" destOrd="0" presId="urn:microsoft.com/office/officeart/2005/8/layout/hierarchy4"/>
    <dgm:cxn modelId="{48142896-D4D3-F14D-8DDE-EE874D3F1F98}" type="presParOf" srcId="{19135618-7922-CF45-9612-9DCC2693BCDC}" destId="{BEF1D06B-9EE1-4D4B-B1C1-0A68F586DA6F}" srcOrd="2" destOrd="0" presId="urn:microsoft.com/office/officeart/2005/8/layout/hierarchy4"/>
    <dgm:cxn modelId="{B7A38887-7C95-6F42-83C8-B5BB7508BD2F}" type="presParOf" srcId="{BEF1D06B-9EE1-4D4B-B1C1-0A68F586DA6F}" destId="{AEA9E4F5-3892-8C4D-BAE5-AB47C9041ECE}" srcOrd="0" destOrd="0" presId="urn:microsoft.com/office/officeart/2005/8/layout/hierarchy4"/>
    <dgm:cxn modelId="{3A9B4F12-C8FF-0741-8395-8C942451C935}" type="presParOf" srcId="{BEF1D06B-9EE1-4D4B-B1C1-0A68F586DA6F}" destId="{8A5F93C6-6785-E548-B41D-8F980964064A}" srcOrd="1" destOrd="0" presId="urn:microsoft.com/office/officeart/2005/8/layout/hierarchy4"/>
    <dgm:cxn modelId="{A4238699-BDBF-3B46-AC68-3AFAFB6DB598}" type="presParOf" srcId="{19135618-7922-CF45-9612-9DCC2693BCDC}" destId="{2CB3ACD4-71D7-624A-A4F1-FF8869E59BE9}" srcOrd="3" destOrd="0" presId="urn:microsoft.com/office/officeart/2005/8/layout/hierarchy4"/>
    <dgm:cxn modelId="{BC97D207-DBEB-0647-A71E-B63B760BC966}" type="presParOf" srcId="{19135618-7922-CF45-9612-9DCC2693BCDC}" destId="{BBC780A2-B7C1-4E47-A1B1-C0A0C1797ABA}" srcOrd="4" destOrd="0" presId="urn:microsoft.com/office/officeart/2005/8/layout/hierarchy4"/>
    <dgm:cxn modelId="{16CDD6D3-2FB8-AF41-A80D-6D0EC247CBFD}" type="presParOf" srcId="{BBC780A2-B7C1-4E47-A1B1-C0A0C1797ABA}" destId="{628B847E-6878-494B-B748-B5FF2B00088A}" srcOrd="0" destOrd="0" presId="urn:microsoft.com/office/officeart/2005/8/layout/hierarchy4"/>
    <dgm:cxn modelId="{E92BE3DF-09C2-7D49-A79C-4E5AC233FA43}" type="presParOf" srcId="{BBC780A2-B7C1-4E47-A1B1-C0A0C1797ABA}" destId="{ED33C43E-B260-1F42-B942-5E8EAB18A0C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E19F6C7-D6B0-054C-B3CD-0B08D88433E2}" type="doc">
      <dgm:prSet loTypeId="urn:microsoft.com/office/officeart/2005/8/layout/hierarchy4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1A10E9C-3CF8-B540-9F25-2479E71FCD23}">
      <dgm:prSet phldrT="[Text]"/>
      <dgm:spPr/>
      <dgm:t>
        <a:bodyPr/>
        <a:lstStyle/>
        <a:p>
          <a:r>
            <a:rPr lang="en-GB" dirty="0"/>
            <a:t>API Portal</a:t>
          </a:r>
        </a:p>
      </dgm:t>
    </dgm:pt>
    <dgm:pt modelId="{6926AF73-C1FE-5F47-9318-43DCEC2C6D93}" type="parTrans" cxnId="{E80A0122-7BC8-F14A-98C8-B8DE3CFD839B}">
      <dgm:prSet/>
      <dgm:spPr/>
      <dgm:t>
        <a:bodyPr/>
        <a:lstStyle/>
        <a:p>
          <a:endParaRPr lang="en-GB"/>
        </a:p>
      </dgm:t>
    </dgm:pt>
    <dgm:pt modelId="{051E26C4-0409-3647-A1F7-221DE451F624}" type="sibTrans" cxnId="{E80A0122-7BC8-F14A-98C8-B8DE3CFD839B}">
      <dgm:prSet/>
      <dgm:spPr/>
      <dgm:t>
        <a:bodyPr/>
        <a:lstStyle/>
        <a:p>
          <a:endParaRPr lang="en-GB"/>
        </a:p>
      </dgm:t>
    </dgm:pt>
    <dgm:pt modelId="{F8C44398-D953-924E-B416-887E8D1FDFE5}">
      <dgm:prSet phldrT="[Text]"/>
      <dgm:spPr/>
      <dgm:t>
        <a:bodyPr/>
        <a:lstStyle/>
        <a:p>
          <a:r>
            <a:rPr lang="en-GB" dirty="0"/>
            <a:t>API Portal</a:t>
          </a:r>
        </a:p>
      </dgm:t>
    </dgm:pt>
    <dgm:pt modelId="{4CE8343B-B8D9-524E-9377-0FBC746F7D3A}" type="parTrans" cxnId="{5FA28071-174A-4D4D-8B61-551450DEC801}">
      <dgm:prSet/>
      <dgm:spPr/>
      <dgm:t>
        <a:bodyPr/>
        <a:lstStyle/>
        <a:p>
          <a:endParaRPr lang="en-GB"/>
        </a:p>
      </dgm:t>
    </dgm:pt>
    <dgm:pt modelId="{C6E6DF54-19CB-3542-84B1-E08A7C78F0C0}" type="sibTrans" cxnId="{5FA28071-174A-4D4D-8B61-551450DEC801}">
      <dgm:prSet/>
      <dgm:spPr/>
      <dgm:t>
        <a:bodyPr/>
        <a:lstStyle/>
        <a:p>
          <a:endParaRPr lang="en-GB"/>
        </a:p>
      </dgm:t>
    </dgm:pt>
    <dgm:pt modelId="{2A86AA46-172B-1845-BC33-0F2B6405B9E6}" type="pres">
      <dgm:prSet presAssocID="{9E19F6C7-D6B0-054C-B3CD-0B08D88433E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3891B0-9E65-AD40-9ECF-C90D587A6927}" type="pres">
      <dgm:prSet presAssocID="{31A10E9C-3CF8-B540-9F25-2479E71FCD23}" presName="vertOne" presStyleCnt="0"/>
      <dgm:spPr/>
    </dgm:pt>
    <dgm:pt modelId="{23D16398-73C6-B74B-922D-D0FD8945EEC4}" type="pres">
      <dgm:prSet presAssocID="{31A10E9C-3CF8-B540-9F25-2479E71FCD23}" presName="txOne" presStyleLbl="node0" presStyleIdx="0" presStyleCnt="2" custLinFactNeighborX="4696" custLinFactNeighborY="-67685">
        <dgm:presLayoutVars>
          <dgm:chPref val="3"/>
        </dgm:presLayoutVars>
      </dgm:prSet>
      <dgm:spPr/>
    </dgm:pt>
    <dgm:pt modelId="{BDF03F24-03E4-BF47-9F2B-AD889D9DBA69}" type="pres">
      <dgm:prSet presAssocID="{31A10E9C-3CF8-B540-9F25-2479E71FCD23}" presName="horzOne" presStyleCnt="0"/>
      <dgm:spPr/>
    </dgm:pt>
    <dgm:pt modelId="{C1C2D9F9-7C2E-0846-BA46-1D06E61A2FA7}" type="pres">
      <dgm:prSet presAssocID="{051E26C4-0409-3647-A1F7-221DE451F624}" presName="sibSpaceOne" presStyleCnt="0"/>
      <dgm:spPr/>
    </dgm:pt>
    <dgm:pt modelId="{0E58DF5D-0E21-8C48-BFB5-134AB0BDC8AD}" type="pres">
      <dgm:prSet presAssocID="{F8C44398-D953-924E-B416-887E8D1FDFE5}" presName="vertOne" presStyleCnt="0"/>
      <dgm:spPr/>
    </dgm:pt>
    <dgm:pt modelId="{678F8AC6-5FA5-8B49-A9E0-B4413916E0DC}" type="pres">
      <dgm:prSet presAssocID="{F8C44398-D953-924E-B416-887E8D1FDFE5}" presName="txOne" presStyleLbl="node0" presStyleIdx="1" presStyleCnt="2">
        <dgm:presLayoutVars>
          <dgm:chPref val="3"/>
        </dgm:presLayoutVars>
      </dgm:prSet>
      <dgm:spPr/>
    </dgm:pt>
    <dgm:pt modelId="{DD5E0260-CF69-3F4B-80A3-2277C44BB3CC}" type="pres">
      <dgm:prSet presAssocID="{F8C44398-D953-924E-B416-887E8D1FDFE5}" presName="horzOne" presStyleCnt="0"/>
      <dgm:spPr/>
    </dgm:pt>
  </dgm:ptLst>
  <dgm:cxnLst>
    <dgm:cxn modelId="{E80A0122-7BC8-F14A-98C8-B8DE3CFD839B}" srcId="{9E19F6C7-D6B0-054C-B3CD-0B08D88433E2}" destId="{31A10E9C-3CF8-B540-9F25-2479E71FCD23}" srcOrd="0" destOrd="0" parTransId="{6926AF73-C1FE-5F47-9318-43DCEC2C6D93}" sibTransId="{051E26C4-0409-3647-A1F7-221DE451F624}"/>
    <dgm:cxn modelId="{B74C055E-C248-3641-8AA3-79B2FB83D714}" type="presOf" srcId="{F8C44398-D953-924E-B416-887E8D1FDFE5}" destId="{678F8AC6-5FA5-8B49-A9E0-B4413916E0DC}" srcOrd="0" destOrd="0" presId="urn:microsoft.com/office/officeart/2005/8/layout/hierarchy4"/>
    <dgm:cxn modelId="{5FA28071-174A-4D4D-8B61-551450DEC801}" srcId="{9E19F6C7-D6B0-054C-B3CD-0B08D88433E2}" destId="{F8C44398-D953-924E-B416-887E8D1FDFE5}" srcOrd="1" destOrd="0" parTransId="{4CE8343B-B8D9-524E-9377-0FBC746F7D3A}" sibTransId="{C6E6DF54-19CB-3542-84B1-E08A7C78F0C0}"/>
    <dgm:cxn modelId="{69DFF890-964A-224D-9BC1-1904EE595A48}" type="presOf" srcId="{9E19F6C7-D6B0-054C-B3CD-0B08D88433E2}" destId="{2A86AA46-172B-1845-BC33-0F2B6405B9E6}" srcOrd="0" destOrd="0" presId="urn:microsoft.com/office/officeart/2005/8/layout/hierarchy4"/>
    <dgm:cxn modelId="{E47BBEDA-14A0-0249-AEB1-16A393D86F7C}" type="presOf" srcId="{31A10E9C-3CF8-B540-9F25-2479E71FCD23}" destId="{23D16398-73C6-B74B-922D-D0FD8945EEC4}" srcOrd="0" destOrd="0" presId="urn:microsoft.com/office/officeart/2005/8/layout/hierarchy4"/>
    <dgm:cxn modelId="{89E30B30-71CC-7840-96DF-BF14E0764511}" type="presParOf" srcId="{2A86AA46-172B-1845-BC33-0F2B6405B9E6}" destId="{5E3891B0-9E65-AD40-9ECF-C90D587A6927}" srcOrd="0" destOrd="0" presId="urn:microsoft.com/office/officeart/2005/8/layout/hierarchy4"/>
    <dgm:cxn modelId="{4F3EED81-DD47-1C45-95EC-53AD3E739D54}" type="presParOf" srcId="{5E3891B0-9E65-AD40-9ECF-C90D587A6927}" destId="{23D16398-73C6-B74B-922D-D0FD8945EEC4}" srcOrd="0" destOrd="0" presId="urn:microsoft.com/office/officeart/2005/8/layout/hierarchy4"/>
    <dgm:cxn modelId="{BD1217B7-1CEA-E34F-994B-4F9B8B9C6D67}" type="presParOf" srcId="{5E3891B0-9E65-AD40-9ECF-C90D587A6927}" destId="{BDF03F24-03E4-BF47-9F2B-AD889D9DBA69}" srcOrd="1" destOrd="0" presId="urn:microsoft.com/office/officeart/2005/8/layout/hierarchy4"/>
    <dgm:cxn modelId="{510609D3-D34B-8243-861A-AD9C9E691E18}" type="presParOf" srcId="{2A86AA46-172B-1845-BC33-0F2B6405B9E6}" destId="{C1C2D9F9-7C2E-0846-BA46-1D06E61A2FA7}" srcOrd="1" destOrd="0" presId="urn:microsoft.com/office/officeart/2005/8/layout/hierarchy4"/>
    <dgm:cxn modelId="{39594253-6754-3246-9FE8-F7BE906D5B3B}" type="presParOf" srcId="{2A86AA46-172B-1845-BC33-0F2B6405B9E6}" destId="{0E58DF5D-0E21-8C48-BFB5-134AB0BDC8AD}" srcOrd="2" destOrd="0" presId="urn:microsoft.com/office/officeart/2005/8/layout/hierarchy4"/>
    <dgm:cxn modelId="{06F7315B-C081-F846-8354-6EF71F0E336B}" type="presParOf" srcId="{0E58DF5D-0E21-8C48-BFB5-134AB0BDC8AD}" destId="{678F8AC6-5FA5-8B49-A9E0-B4413916E0DC}" srcOrd="0" destOrd="0" presId="urn:microsoft.com/office/officeart/2005/8/layout/hierarchy4"/>
    <dgm:cxn modelId="{E3A0EE5C-256C-6B48-A6CE-E54DD9A3C28E}" type="presParOf" srcId="{0E58DF5D-0E21-8C48-BFB5-134AB0BDC8AD}" destId="{DD5E0260-CF69-3F4B-80A3-2277C44BB3C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19F6C7-D6B0-054C-B3CD-0B08D88433E2}" type="doc">
      <dgm:prSet loTypeId="urn:microsoft.com/office/officeart/2005/8/layout/hierarchy4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35C4C00-BF2D-FF4E-B24B-92CC37DE1BC9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15BC6E5B-BB91-FA4B-AD45-433CCF672FCD}" type="parTrans" cxnId="{305A1B42-CA80-CC42-8508-65FE54A5B88F}">
      <dgm:prSet/>
      <dgm:spPr/>
      <dgm:t>
        <a:bodyPr/>
        <a:lstStyle/>
        <a:p>
          <a:endParaRPr lang="en-GB"/>
        </a:p>
      </dgm:t>
    </dgm:pt>
    <dgm:pt modelId="{364CA59B-A30E-9147-9C99-EA44C878DC6A}" type="sibTrans" cxnId="{305A1B42-CA80-CC42-8508-65FE54A5B88F}">
      <dgm:prSet/>
      <dgm:spPr/>
      <dgm:t>
        <a:bodyPr/>
        <a:lstStyle/>
        <a:p>
          <a:endParaRPr lang="en-GB"/>
        </a:p>
      </dgm:t>
    </dgm:pt>
    <dgm:pt modelId="{C4116D5E-7BC6-9143-ABFF-F90858562E2D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73C9AA46-C7E6-044E-904F-448F08C93458}" type="parTrans" cxnId="{82FAE3DC-301A-EB41-8FEC-F7A46FA6D2A6}">
      <dgm:prSet/>
      <dgm:spPr/>
      <dgm:t>
        <a:bodyPr/>
        <a:lstStyle/>
        <a:p>
          <a:endParaRPr lang="en-GB"/>
        </a:p>
      </dgm:t>
    </dgm:pt>
    <dgm:pt modelId="{6E901980-891B-3143-983B-A76568296B43}" type="sibTrans" cxnId="{82FAE3DC-301A-EB41-8FEC-F7A46FA6D2A6}">
      <dgm:prSet/>
      <dgm:spPr/>
      <dgm:t>
        <a:bodyPr/>
        <a:lstStyle/>
        <a:p>
          <a:endParaRPr lang="en-GB"/>
        </a:p>
      </dgm:t>
    </dgm:pt>
    <dgm:pt modelId="{36644433-29D8-9543-AC09-43414F960312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3C62E490-DA20-1541-AA84-2D60AF79A6AE}" type="parTrans" cxnId="{E20DCD09-CF2D-F14D-8F76-B560EFFD2034}">
      <dgm:prSet/>
      <dgm:spPr/>
      <dgm:t>
        <a:bodyPr/>
        <a:lstStyle/>
        <a:p>
          <a:endParaRPr lang="en-GB"/>
        </a:p>
      </dgm:t>
    </dgm:pt>
    <dgm:pt modelId="{2DA4BE07-16CA-2841-92D9-A2513536B2FB}" type="sibTrans" cxnId="{E20DCD09-CF2D-F14D-8F76-B560EFFD2034}">
      <dgm:prSet/>
      <dgm:spPr/>
      <dgm:t>
        <a:bodyPr/>
        <a:lstStyle/>
        <a:p>
          <a:endParaRPr lang="en-GB"/>
        </a:p>
      </dgm:t>
    </dgm:pt>
    <dgm:pt modelId="{BC39CE74-A632-DD42-B5BF-C87878F7B261}">
      <dgm:prSet phldrT="[Text]"/>
      <dgm:spPr/>
      <dgm:t>
        <a:bodyPr/>
        <a:lstStyle/>
        <a:p>
          <a:r>
            <a:rPr lang="en-GB" dirty="0"/>
            <a:t>API Gateway</a:t>
          </a:r>
        </a:p>
      </dgm:t>
    </dgm:pt>
    <dgm:pt modelId="{94B68C91-6197-9141-A4FE-194CE55D2EE7}" type="parTrans" cxnId="{53C1DCF2-8B2E-DD4E-9768-B1585BBAAD8C}">
      <dgm:prSet/>
      <dgm:spPr/>
      <dgm:t>
        <a:bodyPr/>
        <a:lstStyle/>
        <a:p>
          <a:endParaRPr lang="en-GB"/>
        </a:p>
      </dgm:t>
    </dgm:pt>
    <dgm:pt modelId="{B915AA32-D3CF-EB49-B5AC-B4640741B9BE}" type="sibTrans" cxnId="{53C1DCF2-8B2E-DD4E-9768-B1585BBAAD8C}">
      <dgm:prSet/>
      <dgm:spPr/>
      <dgm:t>
        <a:bodyPr/>
        <a:lstStyle/>
        <a:p>
          <a:endParaRPr lang="en-GB"/>
        </a:p>
      </dgm:t>
    </dgm:pt>
    <dgm:pt modelId="{2A86AA46-172B-1845-BC33-0F2B6405B9E6}" type="pres">
      <dgm:prSet presAssocID="{9E19F6C7-D6B0-054C-B3CD-0B08D88433E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FE59F75-CB92-4D4D-84D8-DADB36F73179}" type="pres">
      <dgm:prSet presAssocID="{BC39CE74-A632-DD42-B5BF-C87878F7B261}" presName="vertOne" presStyleCnt="0"/>
      <dgm:spPr/>
    </dgm:pt>
    <dgm:pt modelId="{255F10EF-4BB2-CF4F-84E2-447B24F3E303}" type="pres">
      <dgm:prSet presAssocID="{BC39CE74-A632-DD42-B5BF-C87878F7B261}" presName="txOne" presStyleLbl="node0" presStyleIdx="0" presStyleCnt="1" custLinFactNeighborX="2460" custLinFactNeighborY="5208">
        <dgm:presLayoutVars>
          <dgm:chPref val="3"/>
        </dgm:presLayoutVars>
      </dgm:prSet>
      <dgm:spPr/>
    </dgm:pt>
    <dgm:pt modelId="{23A29A4D-8A13-8147-8F30-8A2A1CB140B5}" type="pres">
      <dgm:prSet presAssocID="{BC39CE74-A632-DD42-B5BF-C87878F7B261}" presName="parTransOne" presStyleCnt="0"/>
      <dgm:spPr/>
    </dgm:pt>
    <dgm:pt modelId="{F798F0B5-7F66-6440-B2DF-1088E646C318}" type="pres">
      <dgm:prSet presAssocID="{BC39CE74-A632-DD42-B5BF-C87878F7B261}" presName="horzOne" presStyleCnt="0"/>
      <dgm:spPr/>
    </dgm:pt>
    <dgm:pt modelId="{B5270079-49BD-454C-816A-CCC7DC1F5808}" type="pres">
      <dgm:prSet presAssocID="{735C4C00-BF2D-FF4E-B24B-92CC37DE1BC9}" presName="vertTwo" presStyleCnt="0"/>
      <dgm:spPr/>
    </dgm:pt>
    <dgm:pt modelId="{91765B15-5034-0A4A-869B-7CBC67F8CC01}" type="pres">
      <dgm:prSet presAssocID="{735C4C00-BF2D-FF4E-B24B-92CC37DE1BC9}" presName="txTwo" presStyleLbl="node2" presStyleIdx="0" presStyleCnt="3">
        <dgm:presLayoutVars>
          <dgm:chPref val="3"/>
        </dgm:presLayoutVars>
      </dgm:prSet>
      <dgm:spPr/>
    </dgm:pt>
    <dgm:pt modelId="{0F3429B2-84B9-CA46-98BE-5A00AB907B6C}" type="pres">
      <dgm:prSet presAssocID="{735C4C00-BF2D-FF4E-B24B-92CC37DE1BC9}" presName="horzTwo" presStyleCnt="0"/>
      <dgm:spPr/>
    </dgm:pt>
    <dgm:pt modelId="{3AA83DA2-CFD9-A547-B15C-55F29E324055}" type="pres">
      <dgm:prSet presAssocID="{364CA59B-A30E-9147-9C99-EA44C878DC6A}" presName="sibSpaceTwo" presStyleCnt="0"/>
      <dgm:spPr/>
    </dgm:pt>
    <dgm:pt modelId="{BE3ADE32-9D6E-804E-BFD0-D0262BD4A5AC}" type="pres">
      <dgm:prSet presAssocID="{C4116D5E-7BC6-9143-ABFF-F90858562E2D}" presName="vertTwo" presStyleCnt="0"/>
      <dgm:spPr/>
    </dgm:pt>
    <dgm:pt modelId="{E51E2398-5860-0C44-9D78-3B6BA70F5ADB}" type="pres">
      <dgm:prSet presAssocID="{C4116D5E-7BC6-9143-ABFF-F90858562E2D}" presName="txTwo" presStyleLbl="node2" presStyleIdx="1" presStyleCnt="3">
        <dgm:presLayoutVars>
          <dgm:chPref val="3"/>
        </dgm:presLayoutVars>
      </dgm:prSet>
      <dgm:spPr/>
    </dgm:pt>
    <dgm:pt modelId="{332A88B2-AADB-C44D-A2DE-09A16D362CD9}" type="pres">
      <dgm:prSet presAssocID="{C4116D5E-7BC6-9143-ABFF-F90858562E2D}" presName="horzTwo" presStyleCnt="0"/>
      <dgm:spPr/>
    </dgm:pt>
    <dgm:pt modelId="{26F5FA58-890D-B94B-81EC-96C8C9FC8A22}" type="pres">
      <dgm:prSet presAssocID="{6E901980-891B-3143-983B-A76568296B43}" presName="sibSpaceTwo" presStyleCnt="0"/>
      <dgm:spPr/>
    </dgm:pt>
    <dgm:pt modelId="{382764B6-5F85-F54C-AD03-0FBC413440BE}" type="pres">
      <dgm:prSet presAssocID="{36644433-29D8-9543-AC09-43414F960312}" presName="vertTwo" presStyleCnt="0"/>
      <dgm:spPr/>
    </dgm:pt>
    <dgm:pt modelId="{049765FF-E58C-1545-BE1C-2B3E78251793}" type="pres">
      <dgm:prSet presAssocID="{36644433-29D8-9543-AC09-43414F960312}" presName="txTwo" presStyleLbl="node2" presStyleIdx="2" presStyleCnt="3">
        <dgm:presLayoutVars>
          <dgm:chPref val="3"/>
        </dgm:presLayoutVars>
      </dgm:prSet>
      <dgm:spPr/>
    </dgm:pt>
    <dgm:pt modelId="{671C8CFD-00BD-134A-9C89-8B8016500A97}" type="pres">
      <dgm:prSet presAssocID="{36644433-29D8-9543-AC09-43414F960312}" presName="horzTwo" presStyleCnt="0"/>
      <dgm:spPr/>
    </dgm:pt>
  </dgm:ptLst>
  <dgm:cxnLst>
    <dgm:cxn modelId="{E20DCD09-CF2D-F14D-8F76-B560EFFD2034}" srcId="{BC39CE74-A632-DD42-B5BF-C87878F7B261}" destId="{36644433-29D8-9543-AC09-43414F960312}" srcOrd="2" destOrd="0" parTransId="{3C62E490-DA20-1541-AA84-2D60AF79A6AE}" sibTransId="{2DA4BE07-16CA-2841-92D9-A2513536B2FB}"/>
    <dgm:cxn modelId="{3215E510-F1A3-B947-BA63-B87DFD48F3B7}" type="presOf" srcId="{C4116D5E-7BC6-9143-ABFF-F90858562E2D}" destId="{E51E2398-5860-0C44-9D78-3B6BA70F5ADB}" srcOrd="0" destOrd="0" presId="urn:microsoft.com/office/officeart/2005/8/layout/hierarchy4"/>
    <dgm:cxn modelId="{305A1B42-CA80-CC42-8508-65FE54A5B88F}" srcId="{BC39CE74-A632-DD42-B5BF-C87878F7B261}" destId="{735C4C00-BF2D-FF4E-B24B-92CC37DE1BC9}" srcOrd="0" destOrd="0" parTransId="{15BC6E5B-BB91-FA4B-AD45-433CCF672FCD}" sibTransId="{364CA59B-A30E-9147-9C99-EA44C878DC6A}"/>
    <dgm:cxn modelId="{21107F53-7577-F649-9039-081F24CEE081}" type="presOf" srcId="{735C4C00-BF2D-FF4E-B24B-92CC37DE1BC9}" destId="{91765B15-5034-0A4A-869B-7CBC67F8CC01}" srcOrd="0" destOrd="0" presId="urn:microsoft.com/office/officeart/2005/8/layout/hierarchy4"/>
    <dgm:cxn modelId="{88DAA488-E4A6-6441-9483-DCAFB94BC9EB}" type="presOf" srcId="{36644433-29D8-9543-AC09-43414F960312}" destId="{049765FF-E58C-1545-BE1C-2B3E78251793}" srcOrd="0" destOrd="0" presId="urn:microsoft.com/office/officeart/2005/8/layout/hierarchy4"/>
    <dgm:cxn modelId="{69DFF890-964A-224D-9BC1-1904EE595A48}" type="presOf" srcId="{9E19F6C7-D6B0-054C-B3CD-0B08D88433E2}" destId="{2A86AA46-172B-1845-BC33-0F2B6405B9E6}" srcOrd="0" destOrd="0" presId="urn:microsoft.com/office/officeart/2005/8/layout/hierarchy4"/>
    <dgm:cxn modelId="{12C9CED6-9E7E-794B-83E1-A0DB59C5A5D3}" type="presOf" srcId="{BC39CE74-A632-DD42-B5BF-C87878F7B261}" destId="{255F10EF-4BB2-CF4F-84E2-447B24F3E303}" srcOrd="0" destOrd="0" presId="urn:microsoft.com/office/officeart/2005/8/layout/hierarchy4"/>
    <dgm:cxn modelId="{82FAE3DC-301A-EB41-8FEC-F7A46FA6D2A6}" srcId="{BC39CE74-A632-DD42-B5BF-C87878F7B261}" destId="{C4116D5E-7BC6-9143-ABFF-F90858562E2D}" srcOrd="1" destOrd="0" parTransId="{73C9AA46-C7E6-044E-904F-448F08C93458}" sibTransId="{6E901980-891B-3143-983B-A76568296B43}"/>
    <dgm:cxn modelId="{53C1DCF2-8B2E-DD4E-9768-B1585BBAAD8C}" srcId="{9E19F6C7-D6B0-054C-B3CD-0B08D88433E2}" destId="{BC39CE74-A632-DD42-B5BF-C87878F7B261}" srcOrd="0" destOrd="0" parTransId="{94B68C91-6197-9141-A4FE-194CE55D2EE7}" sibTransId="{B915AA32-D3CF-EB49-B5AC-B4640741B9BE}"/>
    <dgm:cxn modelId="{29661D46-6AAC-974E-A71E-93F2B54D1E9E}" type="presParOf" srcId="{2A86AA46-172B-1845-BC33-0F2B6405B9E6}" destId="{8FE59F75-CB92-4D4D-84D8-DADB36F73179}" srcOrd="0" destOrd="0" presId="urn:microsoft.com/office/officeart/2005/8/layout/hierarchy4"/>
    <dgm:cxn modelId="{473E230F-0970-8B4B-86D4-D505A5919FB0}" type="presParOf" srcId="{8FE59F75-CB92-4D4D-84D8-DADB36F73179}" destId="{255F10EF-4BB2-CF4F-84E2-447B24F3E303}" srcOrd="0" destOrd="0" presId="urn:microsoft.com/office/officeart/2005/8/layout/hierarchy4"/>
    <dgm:cxn modelId="{54CCC559-603D-9146-8F36-D837DE45C455}" type="presParOf" srcId="{8FE59F75-CB92-4D4D-84D8-DADB36F73179}" destId="{23A29A4D-8A13-8147-8F30-8A2A1CB140B5}" srcOrd="1" destOrd="0" presId="urn:microsoft.com/office/officeart/2005/8/layout/hierarchy4"/>
    <dgm:cxn modelId="{084A32A5-A33A-C744-8E87-E95313A33225}" type="presParOf" srcId="{8FE59F75-CB92-4D4D-84D8-DADB36F73179}" destId="{F798F0B5-7F66-6440-B2DF-1088E646C318}" srcOrd="2" destOrd="0" presId="urn:microsoft.com/office/officeart/2005/8/layout/hierarchy4"/>
    <dgm:cxn modelId="{25A55427-FCA3-BF41-9BA4-A6C2B07F24A0}" type="presParOf" srcId="{F798F0B5-7F66-6440-B2DF-1088E646C318}" destId="{B5270079-49BD-454C-816A-CCC7DC1F5808}" srcOrd="0" destOrd="0" presId="urn:microsoft.com/office/officeart/2005/8/layout/hierarchy4"/>
    <dgm:cxn modelId="{0839D69F-31E7-D645-9527-83B3314513C6}" type="presParOf" srcId="{B5270079-49BD-454C-816A-CCC7DC1F5808}" destId="{91765B15-5034-0A4A-869B-7CBC67F8CC01}" srcOrd="0" destOrd="0" presId="urn:microsoft.com/office/officeart/2005/8/layout/hierarchy4"/>
    <dgm:cxn modelId="{562091FC-075C-974C-B931-5F535EC9C931}" type="presParOf" srcId="{B5270079-49BD-454C-816A-CCC7DC1F5808}" destId="{0F3429B2-84B9-CA46-98BE-5A00AB907B6C}" srcOrd="1" destOrd="0" presId="urn:microsoft.com/office/officeart/2005/8/layout/hierarchy4"/>
    <dgm:cxn modelId="{CB1303F2-68A5-6041-A54F-E86A5330E4C9}" type="presParOf" srcId="{F798F0B5-7F66-6440-B2DF-1088E646C318}" destId="{3AA83DA2-CFD9-A547-B15C-55F29E324055}" srcOrd="1" destOrd="0" presId="urn:microsoft.com/office/officeart/2005/8/layout/hierarchy4"/>
    <dgm:cxn modelId="{22F45D66-658C-8B49-A92B-AFBA6EDA27E6}" type="presParOf" srcId="{F798F0B5-7F66-6440-B2DF-1088E646C318}" destId="{BE3ADE32-9D6E-804E-BFD0-D0262BD4A5AC}" srcOrd="2" destOrd="0" presId="urn:microsoft.com/office/officeart/2005/8/layout/hierarchy4"/>
    <dgm:cxn modelId="{0B717368-CDC8-2F45-B55D-05079C107C31}" type="presParOf" srcId="{BE3ADE32-9D6E-804E-BFD0-D0262BD4A5AC}" destId="{E51E2398-5860-0C44-9D78-3B6BA70F5ADB}" srcOrd="0" destOrd="0" presId="urn:microsoft.com/office/officeart/2005/8/layout/hierarchy4"/>
    <dgm:cxn modelId="{B3E9B1CC-FD22-AE42-95C3-5C4EDAD5198D}" type="presParOf" srcId="{BE3ADE32-9D6E-804E-BFD0-D0262BD4A5AC}" destId="{332A88B2-AADB-C44D-A2DE-09A16D362CD9}" srcOrd="1" destOrd="0" presId="urn:microsoft.com/office/officeart/2005/8/layout/hierarchy4"/>
    <dgm:cxn modelId="{70EBB28F-2AC5-CD45-A14B-499793E9E77E}" type="presParOf" srcId="{F798F0B5-7F66-6440-B2DF-1088E646C318}" destId="{26F5FA58-890D-B94B-81EC-96C8C9FC8A22}" srcOrd="3" destOrd="0" presId="urn:microsoft.com/office/officeart/2005/8/layout/hierarchy4"/>
    <dgm:cxn modelId="{7010469C-390F-A848-87E5-6D11DA0E3E77}" type="presParOf" srcId="{F798F0B5-7F66-6440-B2DF-1088E646C318}" destId="{382764B6-5F85-F54C-AD03-0FBC413440BE}" srcOrd="4" destOrd="0" presId="urn:microsoft.com/office/officeart/2005/8/layout/hierarchy4"/>
    <dgm:cxn modelId="{BD1673F0-374E-0549-92DE-47D8B97D8ADF}" type="presParOf" srcId="{382764B6-5F85-F54C-AD03-0FBC413440BE}" destId="{049765FF-E58C-1545-BE1C-2B3E78251793}" srcOrd="0" destOrd="0" presId="urn:microsoft.com/office/officeart/2005/8/layout/hierarchy4"/>
    <dgm:cxn modelId="{3B6D10DE-BF43-4148-BAC1-40B044D3332E}" type="presParOf" srcId="{382764B6-5F85-F54C-AD03-0FBC413440BE}" destId="{671C8CFD-00BD-134A-9C89-8B8016500A9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19F6C7-D6B0-054C-B3CD-0B08D88433E2}" type="doc">
      <dgm:prSet loTypeId="urn:microsoft.com/office/officeart/2005/8/layout/hierarchy4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35C4C00-BF2D-FF4E-B24B-92CC37DE1BC9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15BC6E5B-BB91-FA4B-AD45-433CCF672FCD}" type="parTrans" cxnId="{305A1B42-CA80-CC42-8508-65FE54A5B88F}">
      <dgm:prSet/>
      <dgm:spPr/>
      <dgm:t>
        <a:bodyPr/>
        <a:lstStyle/>
        <a:p>
          <a:endParaRPr lang="en-GB"/>
        </a:p>
      </dgm:t>
    </dgm:pt>
    <dgm:pt modelId="{364CA59B-A30E-9147-9C99-EA44C878DC6A}" type="sibTrans" cxnId="{305A1B42-CA80-CC42-8508-65FE54A5B88F}">
      <dgm:prSet/>
      <dgm:spPr/>
      <dgm:t>
        <a:bodyPr/>
        <a:lstStyle/>
        <a:p>
          <a:endParaRPr lang="en-GB"/>
        </a:p>
      </dgm:t>
    </dgm:pt>
    <dgm:pt modelId="{C4116D5E-7BC6-9143-ABFF-F90858562E2D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73C9AA46-C7E6-044E-904F-448F08C93458}" type="parTrans" cxnId="{82FAE3DC-301A-EB41-8FEC-F7A46FA6D2A6}">
      <dgm:prSet/>
      <dgm:spPr/>
      <dgm:t>
        <a:bodyPr/>
        <a:lstStyle/>
        <a:p>
          <a:endParaRPr lang="en-GB"/>
        </a:p>
      </dgm:t>
    </dgm:pt>
    <dgm:pt modelId="{6E901980-891B-3143-983B-A76568296B43}" type="sibTrans" cxnId="{82FAE3DC-301A-EB41-8FEC-F7A46FA6D2A6}">
      <dgm:prSet/>
      <dgm:spPr/>
      <dgm:t>
        <a:bodyPr/>
        <a:lstStyle/>
        <a:p>
          <a:endParaRPr lang="en-GB"/>
        </a:p>
      </dgm:t>
    </dgm:pt>
    <dgm:pt modelId="{36644433-29D8-9543-AC09-43414F960312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3C62E490-DA20-1541-AA84-2D60AF79A6AE}" type="parTrans" cxnId="{E20DCD09-CF2D-F14D-8F76-B560EFFD2034}">
      <dgm:prSet/>
      <dgm:spPr/>
      <dgm:t>
        <a:bodyPr/>
        <a:lstStyle/>
        <a:p>
          <a:endParaRPr lang="en-GB"/>
        </a:p>
      </dgm:t>
    </dgm:pt>
    <dgm:pt modelId="{2DA4BE07-16CA-2841-92D9-A2513536B2FB}" type="sibTrans" cxnId="{E20DCD09-CF2D-F14D-8F76-B560EFFD2034}">
      <dgm:prSet/>
      <dgm:spPr/>
      <dgm:t>
        <a:bodyPr/>
        <a:lstStyle/>
        <a:p>
          <a:endParaRPr lang="en-GB"/>
        </a:p>
      </dgm:t>
    </dgm:pt>
    <dgm:pt modelId="{BC39CE74-A632-DD42-B5BF-C87878F7B261}">
      <dgm:prSet phldrT="[Text]"/>
      <dgm:spPr/>
      <dgm:t>
        <a:bodyPr/>
        <a:lstStyle/>
        <a:p>
          <a:r>
            <a:rPr lang="en-GB" dirty="0"/>
            <a:t>API Gateway</a:t>
          </a:r>
        </a:p>
      </dgm:t>
    </dgm:pt>
    <dgm:pt modelId="{94B68C91-6197-9141-A4FE-194CE55D2EE7}" type="parTrans" cxnId="{53C1DCF2-8B2E-DD4E-9768-B1585BBAAD8C}">
      <dgm:prSet/>
      <dgm:spPr/>
      <dgm:t>
        <a:bodyPr/>
        <a:lstStyle/>
        <a:p>
          <a:endParaRPr lang="en-GB"/>
        </a:p>
      </dgm:t>
    </dgm:pt>
    <dgm:pt modelId="{B915AA32-D3CF-EB49-B5AC-B4640741B9BE}" type="sibTrans" cxnId="{53C1DCF2-8B2E-DD4E-9768-B1585BBAAD8C}">
      <dgm:prSet/>
      <dgm:spPr/>
      <dgm:t>
        <a:bodyPr/>
        <a:lstStyle/>
        <a:p>
          <a:endParaRPr lang="en-GB"/>
        </a:p>
      </dgm:t>
    </dgm:pt>
    <dgm:pt modelId="{31A10E9C-3CF8-B540-9F25-2479E71FCD23}">
      <dgm:prSet phldrT="[Text]"/>
      <dgm:spPr/>
      <dgm:t>
        <a:bodyPr/>
        <a:lstStyle/>
        <a:p>
          <a:r>
            <a:rPr lang="en-GB" dirty="0"/>
            <a:t>API Portal</a:t>
          </a:r>
        </a:p>
      </dgm:t>
    </dgm:pt>
    <dgm:pt modelId="{6926AF73-C1FE-5F47-9318-43DCEC2C6D93}" type="parTrans" cxnId="{E80A0122-7BC8-F14A-98C8-B8DE3CFD839B}">
      <dgm:prSet/>
      <dgm:spPr/>
      <dgm:t>
        <a:bodyPr/>
        <a:lstStyle/>
        <a:p>
          <a:endParaRPr lang="en-GB"/>
        </a:p>
      </dgm:t>
    </dgm:pt>
    <dgm:pt modelId="{051E26C4-0409-3647-A1F7-221DE451F624}" type="sibTrans" cxnId="{E80A0122-7BC8-F14A-98C8-B8DE3CFD839B}">
      <dgm:prSet/>
      <dgm:spPr/>
      <dgm:t>
        <a:bodyPr/>
        <a:lstStyle/>
        <a:p>
          <a:endParaRPr lang="en-GB"/>
        </a:p>
      </dgm:t>
    </dgm:pt>
    <dgm:pt modelId="{2A86AA46-172B-1845-BC33-0F2B6405B9E6}" type="pres">
      <dgm:prSet presAssocID="{9E19F6C7-D6B0-054C-B3CD-0B08D88433E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3891B0-9E65-AD40-9ECF-C90D587A6927}" type="pres">
      <dgm:prSet presAssocID="{31A10E9C-3CF8-B540-9F25-2479E71FCD23}" presName="vertOne" presStyleCnt="0"/>
      <dgm:spPr/>
    </dgm:pt>
    <dgm:pt modelId="{23D16398-73C6-B74B-922D-D0FD8945EEC4}" type="pres">
      <dgm:prSet presAssocID="{31A10E9C-3CF8-B540-9F25-2479E71FCD23}" presName="txOne" presStyleLbl="node0" presStyleIdx="0" presStyleCnt="1">
        <dgm:presLayoutVars>
          <dgm:chPref val="3"/>
        </dgm:presLayoutVars>
      </dgm:prSet>
      <dgm:spPr/>
    </dgm:pt>
    <dgm:pt modelId="{1F6F245C-C0A3-FE49-81FD-C47E90940771}" type="pres">
      <dgm:prSet presAssocID="{31A10E9C-3CF8-B540-9F25-2479E71FCD23}" presName="parTransOne" presStyleCnt="0"/>
      <dgm:spPr/>
    </dgm:pt>
    <dgm:pt modelId="{BDF03F24-03E4-BF47-9F2B-AD889D9DBA69}" type="pres">
      <dgm:prSet presAssocID="{31A10E9C-3CF8-B540-9F25-2479E71FCD23}" presName="horzOne" presStyleCnt="0"/>
      <dgm:spPr/>
    </dgm:pt>
    <dgm:pt modelId="{3EA47ABD-BB16-F64F-A02B-7119F2E64C91}" type="pres">
      <dgm:prSet presAssocID="{BC39CE74-A632-DD42-B5BF-C87878F7B261}" presName="vertTwo" presStyleCnt="0"/>
      <dgm:spPr/>
    </dgm:pt>
    <dgm:pt modelId="{56C092E0-0A45-A042-9EDE-90E3BBA0189E}" type="pres">
      <dgm:prSet presAssocID="{BC39CE74-A632-DD42-B5BF-C87878F7B261}" presName="txTwo" presStyleLbl="node2" presStyleIdx="0" presStyleCnt="1">
        <dgm:presLayoutVars>
          <dgm:chPref val="3"/>
        </dgm:presLayoutVars>
      </dgm:prSet>
      <dgm:spPr/>
    </dgm:pt>
    <dgm:pt modelId="{6CC76920-4A3A-AE46-AB7A-A301F7D6C39B}" type="pres">
      <dgm:prSet presAssocID="{BC39CE74-A632-DD42-B5BF-C87878F7B261}" presName="parTransTwo" presStyleCnt="0"/>
      <dgm:spPr/>
    </dgm:pt>
    <dgm:pt modelId="{2C3B1B8F-F955-1C4F-AE98-976E4B7CB6DC}" type="pres">
      <dgm:prSet presAssocID="{BC39CE74-A632-DD42-B5BF-C87878F7B261}" presName="horzTwo" presStyleCnt="0"/>
      <dgm:spPr/>
    </dgm:pt>
    <dgm:pt modelId="{979250A2-BCB1-EB40-A4AA-42FBFF5AE20C}" type="pres">
      <dgm:prSet presAssocID="{735C4C00-BF2D-FF4E-B24B-92CC37DE1BC9}" presName="vertThree" presStyleCnt="0"/>
      <dgm:spPr/>
    </dgm:pt>
    <dgm:pt modelId="{A072CB0F-C920-0F46-810B-58C22467DC03}" type="pres">
      <dgm:prSet presAssocID="{735C4C00-BF2D-FF4E-B24B-92CC37DE1BC9}" presName="txThree" presStyleLbl="node3" presStyleIdx="0" presStyleCnt="3">
        <dgm:presLayoutVars>
          <dgm:chPref val="3"/>
        </dgm:presLayoutVars>
      </dgm:prSet>
      <dgm:spPr/>
    </dgm:pt>
    <dgm:pt modelId="{975F84E0-A6C8-A64B-A1CF-0A849C08F688}" type="pres">
      <dgm:prSet presAssocID="{735C4C00-BF2D-FF4E-B24B-92CC37DE1BC9}" presName="horzThree" presStyleCnt="0"/>
      <dgm:spPr/>
    </dgm:pt>
    <dgm:pt modelId="{A9AF1335-B290-AF43-8EF9-3C18EA639B58}" type="pres">
      <dgm:prSet presAssocID="{364CA59B-A30E-9147-9C99-EA44C878DC6A}" presName="sibSpaceThree" presStyleCnt="0"/>
      <dgm:spPr/>
    </dgm:pt>
    <dgm:pt modelId="{1FBBB587-D2BC-AB4E-8B84-D64E9550E804}" type="pres">
      <dgm:prSet presAssocID="{C4116D5E-7BC6-9143-ABFF-F90858562E2D}" presName="vertThree" presStyleCnt="0"/>
      <dgm:spPr/>
    </dgm:pt>
    <dgm:pt modelId="{1B768965-9D0C-0E47-9F77-10B1877CCA79}" type="pres">
      <dgm:prSet presAssocID="{C4116D5E-7BC6-9143-ABFF-F90858562E2D}" presName="txThree" presStyleLbl="node3" presStyleIdx="1" presStyleCnt="3">
        <dgm:presLayoutVars>
          <dgm:chPref val="3"/>
        </dgm:presLayoutVars>
      </dgm:prSet>
      <dgm:spPr/>
    </dgm:pt>
    <dgm:pt modelId="{A42652B7-90B7-7F4A-AD33-CB67B2B4FA2B}" type="pres">
      <dgm:prSet presAssocID="{C4116D5E-7BC6-9143-ABFF-F90858562E2D}" presName="horzThree" presStyleCnt="0"/>
      <dgm:spPr/>
    </dgm:pt>
    <dgm:pt modelId="{7ACD7D15-4038-B647-80EE-9167928FED1B}" type="pres">
      <dgm:prSet presAssocID="{6E901980-891B-3143-983B-A76568296B43}" presName="sibSpaceThree" presStyleCnt="0"/>
      <dgm:spPr/>
    </dgm:pt>
    <dgm:pt modelId="{DEDC6821-463B-2948-8EEB-A016A1BB03ED}" type="pres">
      <dgm:prSet presAssocID="{36644433-29D8-9543-AC09-43414F960312}" presName="vertThree" presStyleCnt="0"/>
      <dgm:spPr/>
    </dgm:pt>
    <dgm:pt modelId="{A5405073-8893-4E4F-8470-C8296C189650}" type="pres">
      <dgm:prSet presAssocID="{36644433-29D8-9543-AC09-43414F960312}" presName="txThree" presStyleLbl="node3" presStyleIdx="2" presStyleCnt="3">
        <dgm:presLayoutVars>
          <dgm:chPref val="3"/>
        </dgm:presLayoutVars>
      </dgm:prSet>
      <dgm:spPr/>
    </dgm:pt>
    <dgm:pt modelId="{6BA7B9EB-D704-2F4C-9620-DD14E8980A46}" type="pres">
      <dgm:prSet presAssocID="{36644433-29D8-9543-AC09-43414F960312}" presName="horzThree" presStyleCnt="0"/>
      <dgm:spPr/>
    </dgm:pt>
  </dgm:ptLst>
  <dgm:cxnLst>
    <dgm:cxn modelId="{E20DCD09-CF2D-F14D-8F76-B560EFFD2034}" srcId="{BC39CE74-A632-DD42-B5BF-C87878F7B261}" destId="{36644433-29D8-9543-AC09-43414F960312}" srcOrd="2" destOrd="0" parTransId="{3C62E490-DA20-1541-AA84-2D60AF79A6AE}" sibTransId="{2DA4BE07-16CA-2841-92D9-A2513536B2FB}"/>
    <dgm:cxn modelId="{6AB4D711-AFEE-804C-94C8-B5062F72A25B}" type="presOf" srcId="{C4116D5E-7BC6-9143-ABFF-F90858562E2D}" destId="{1B768965-9D0C-0E47-9F77-10B1877CCA79}" srcOrd="0" destOrd="0" presId="urn:microsoft.com/office/officeart/2005/8/layout/hierarchy4"/>
    <dgm:cxn modelId="{F56A7C17-74F9-594E-9E97-4BFC37F6EA26}" type="presOf" srcId="{735C4C00-BF2D-FF4E-B24B-92CC37DE1BC9}" destId="{A072CB0F-C920-0F46-810B-58C22467DC03}" srcOrd="0" destOrd="0" presId="urn:microsoft.com/office/officeart/2005/8/layout/hierarchy4"/>
    <dgm:cxn modelId="{E80A0122-7BC8-F14A-98C8-B8DE3CFD839B}" srcId="{9E19F6C7-D6B0-054C-B3CD-0B08D88433E2}" destId="{31A10E9C-3CF8-B540-9F25-2479E71FCD23}" srcOrd="0" destOrd="0" parTransId="{6926AF73-C1FE-5F47-9318-43DCEC2C6D93}" sibTransId="{051E26C4-0409-3647-A1F7-221DE451F624}"/>
    <dgm:cxn modelId="{305A1B42-CA80-CC42-8508-65FE54A5B88F}" srcId="{BC39CE74-A632-DD42-B5BF-C87878F7B261}" destId="{735C4C00-BF2D-FF4E-B24B-92CC37DE1BC9}" srcOrd="0" destOrd="0" parTransId="{15BC6E5B-BB91-FA4B-AD45-433CCF672FCD}" sibTransId="{364CA59B-A30E-9147-9C99-EA44C878DC6A}"/>
    <dgm:cxn modelId="{4BF53942-98C8-2A41-A9D1-378E8FB7E7D8}" type="presOf" srcId="{36644433-29D8-9543-AC09-43414F960312}" destId="{A5405073-8893-4E4F-8470-C8296C189650}" srcOrd="0" destOrd="0" presId="urn:microsoft.com/office/officeart/2005/8/layout/hierarchy4"/>
    <dgm:cxn modelId="{69DFF890-964A-224D-9BC1-1904EE595A48}" type="presOf" srcId="{9E19F6C7-D6B0-054C-B3CD-0B08D88433E2}" destId="{2A86AA46-172B-1845-BC33-0F2B6405B9E6}" srcOrd="0" destOrd="0" presId="urn:microsoft.com/office/officeart/2005/8/layout/hierarchy4"/>
    <dgm:cxn modelId="{E47BBEDA-14A0-0249-AEB1-16A393D86F7C}" type="presOf" srcId="{31A10E9C-3CF8-B540-9F25-2479E71FCD23}" destId="{23D16398-73C6-B74B-922D-D0FD8945EEC4}" srcOrd="0" destOrd="0" presId="urn:microsoft.com/office/officeart/2005/8/layout/hierarchy4"/>
    <dgm:cxn modelId="{82FAE3DC-301A-EB41-8FEC-F7A46FA6D2A6}" srcId="{BC39CE74-A632-DD42-B5BF-C87878F7B261}" destId="{C4116D5E-7BC6-9143-ABFF-F90858562E2D}" srcOrd="1" destOrd="0" parTransId="{73C9AA46-C7E6-044E-904F-448F08C93458}" sibTransId="{6E901980-891B-3143-983B-A76568296B43}"/>
    <dgm:cxn modelId="{E4E18EDD-6E6B-1047-9A44-9DE802E0800D}" type="presOf" srcId="{BC39CE74-A632-DD42-B5BF-C87878F7B261}" destId="{56C092E0-0A45-A042-9EDE-90E3BBA0189E}" srcOrd="0" destOrd="0" presId="urn:microsoft.com/office/officeart/2005/8/layout/hierarchy4"/>
    <dgm:cxn modelId="{53C1DCF2-8B2E-DD4E-9768-B1585BBAAD8C}" srcId="{31A10E9C-3CF8-B540-9F25-2479E71FCD23}" destId="{BC39CE74-A632-DD42-B5BF-C87878F7B261}" srcOrd="0" destOrd="0" parTransId="{94B68C91-6197-9141-A4FE-194CE55D2EE7}" sibTransId="{B915AA32-D3CF-EB49-B5AC-B4640741B9BE}"/>
    <dgm:cxn modelId="{89E30B30-71CC-7840-96DF-BF14E0764511}" type="presParOf" srcId="{2A86AA46-172B-1845-BC33-0F2B6405B9E6}" destId="{5E3891B0-9E65-AD40-9ECF-C90D587A6927}" srcOrd="0" destOrd="0" presId="urn:microsoft.com/office/officeart/2005/8/layout/hierarchy4"/>
    <dgm:cxn modelId="{4F3EED81-DD47-1C45-95EC-53AD3E739D54}" type="presParOf" srcId="{5E3891B0-9E65-AD40-9ECF-C90D587A6927}" destId="{23D16398-73C6-B74B-922D-D0FD8945EEC4}" srcOrd="0" destOrd="0" presId="urn:microsoft.com/office/officeart/2005/8/layout/hierarchy4"/>
    <dgm:cxn modelId="{11451459-B6F9-3F44-B46B-CAC447310351}" type="presParOf" srcId="{5E3891B0-9E65-AD40-9ECF-C90D587A6927}" destId="{1F6F245C-C0A3-FE49-81FD-C47E90940771}" srcOrd="1" destOrd="0" presId="urn:microsoft.com/office/officeart/2005/8/layout/hierarchy4"/>
    <dgm:cxn modelId="{BD1217B7-1CEA-E34F-994B-4F9B8B9C6D67}" type="presParOf" srcId="{5E3891B0-9E65-AD40-9ECF-C90D587A6927}" destId="{BDF03F24-03E4-BF47-9F2B-AD889D9DBA69}" srcOrd="2" destOrd="0" presId="urn:microsoft.com/office/officeart/2005/8/layout/hierarchy4"/>
    <dgm:cxn modelId="{5E0C7763-7681-6E47-AADE-C103C4466D0D}" type="presParOf" srcId="{BDF03F24-03E4-BF47-9F2B-AD889D9DBA69}" destId="{3EA47ABD-BB16-F64F-A02B-7119F2E64C91}" srcOrd="0" destOrd="0" presId="urn:microsoft.com/office/officeart/2005/8/layout/hierarchy4"/>
    <dgm:cxn modelId="{AE48AB85-5F98-8948-B582-11A8E95571E8}" type="presParOf" srcId="{3EA47ABD-BB16-F64F-A02B-7119F2E64C91}" destId="{56C092E0-0A45-A042-9EDE-90E3BBA0189E}" srcOrd="0" destOrd="0" presId="urn:microsoft.com/office/officeart/2005/8/layout/hierarchy4"/>
    <dgm:cxn modelId="{F40ADCC7-3B96-1C4B-B1DA-1C902EE1CF55}" type="presParOf" srcId="{3EA47ABD-BB16-F64F-A02B-7119F2E64C91}" destId="{6CC76920-4A3A-AE46-AB7A-A301F7D6C39B}" srcOrd="1" destOrd="0" presId="urn:microsoft.com/office/officeart/2005/8/layout/hierarchy4"/>
    <dgm:cxn modelId="{6B80BA43-1805-C44D-A9B6-0F30F664C0AE}" type="presParOf" srcId="{3EA47ABD-BB16-F64F-A02B-7119F2E64C91}" destId="{2C3B1B8F-F955-1C4F-AE98-976E4B7CB6DC}" srcOrd="2" destOrd="0" presId="urn:microsoft.com/office/officeart/2005/8/layout/hierarchy4"/>
    <dgm:cxn modelId="{1754D586-8309-CB43-9687-A0A9FC63BDAE}" type="presParOf" srcId="{2C3B1B8F-F955-1C4F-AE98-976E4B7CB6DC}" destId="{979250A2-BCB1-EB40-A4AA-42FBFF5AE20C}" srcOrd="0" destOrd="0" presId="urn:microsoft.com/office/officeart/2005/8/layout/hierarchy4"/>
    <dgm:cxn modelId="{F1DD69F6-9224-F64F-BD58-82961DCD38E7}" type="presParOf" srcId="{979250A2-BCB1-EB40-A4AA-42FBFF5AE20C}" destId="{A072CB0F-C920-0F46-810B-58C22467DC03}" srcOrd="0" destOrd="0" presId="urn:microsoft.com/office/officeart/2005/8/layout/hierarchy4"/>
    <dgm:cxn modelId="{7D4F4FD7-2FBD-404B-BEE5-72CF3C36772B}" type="presParOf" srcId="{979250A2-BCB1-EB40-A4AA-42FBFF5AE20C}" destId="{975F84E0-A6C8-A64B-A1CF-0A849C08F688}" srcOrd="1" destOrd="0" presId="urn:microsoft.com/office/officeart/2005/8/layout/hierarchy4"/>
    <dgm:cxn modelId="{597CC1EC-474E-5F40-A857-883193EFACF0}" type="presParOf" srcId="{2C3B1B8F-F955-1C4F-AE98-976E4B7CB6DC}" destId="{A9AF1335-B290-AF43-8EF9-3C18EA639B58}" srcOrd="1" destOrd="0" presId="urn:microsoft.com/office/officeart/2005/8/layout/hierarchy4"/>
    <dgm:cxn modelId="{6DC16216-51D3-5A44-A3C9-63A1245E147F}" type="presParOf" srcId="{2C3B1B8F-F955-1C4F-AE98-976E4B7CB6DC}" destId="{1FBBB587-D2BC-AB4E-8B84-D64E9550E804}" srcOrd="2" destOrd="0" presId="urn:microsoft.com/office/officeart/2005/8/layout/hierarchy4"/>
    <dgm:cxn modelId="{D11ABE7E-1317-4E46-AF56-22E09A1495D5}" type="presParOf" srcId="{1FBBB587-D2BC-AB4E-8B84-D64E9550E804}" destId="{1B768965-9D0C-0E47-9F77-10B1877CCA79}" srcOrd="0" destOrd="0" presId="urn:microsoft.com/office/officeart/2005/8/layout/hierarchy4"/>
    <dgm:cxn modelId="{C0E67241-C7BC-354E-B2DB-496A4DA70144}" type="presParOf" srcId="{1FBBB587-D2BC-AB4E-8B84-D64E9550E804}" destId="{A42652B7-90B7-7F4A-AD33-CB67B2B4FA2B}" srcOrd="1" destOrd="0" presId="urn:microsoft.com/office/officeart/2005/8/layout/hierarchy4"/>
    <dgm:cxn modelId="{64FF9570-2B26-2147-B6A9-8AC067900BDF}" type="presParOf" srcId="{2C3B1B8F-F955-1C4F-AE98-976E4B7CB6DC}" destId="{7ACD7D15-4038-B647-80EE-9167928FED1B}" srcOrd="3" destOrd="0" presId="urn:microsoft.com/office/officeart/2005/8/layout/hierarchy4"/>
    <dgm:cxn modelId="{B6C2D1A4-0A94-4245-B093-5AADA6D5BD80}" type="presParOf" srcId="{2C3B1B8F-F955-1C4F-AE98-976E4B7CB6DC}" destId="{DEDC6821-463B-2948-8EEB-A016A1BB03ED}" srcOrd="4" destOrd="0" presId="urn:microsoft.com/office/officeart/2005/8/layout/hierarchy4"/>
    <dgm:cxn modelId="{A19D5584-8CA4-1D4A-BE5F-B6CF0B5DD2CE}" type="presParOf" srcId="{DEDC6821-463B-2948-8EEB-A016A1BB03ED}" destId="{A5405073-8893-4E4F-8470-C8296C189650}" srcOrd="0" destOrd="0" presId="urn:microsoft.com/office/officeart/2005/8/layout/hierarchy4"/>
    <dgm:cxn modelId="{EB70E24C-FA37-944F-A6E0-5A8812BB3276}" type="presParOf" srcId="{DEDC6821-463B-2948-8EEB-A016A1BB03ED}" destId="{6BA7B9EB-D704-2F4C-9620-DD14E8980A4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19F6C7-D6B0-054C-B3CD-0B08D88433E2}" type="doc">
      <dgm:prSet loTypeId="urn:microsoft.com/office/officeart/2005/8/layout/hierarchy4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35C4C00-BF2D-FF4E-B24B-92CC37DE1BC9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15BC6E5B-BB91-FA4B-AD45-433CCF672FCD}" type="parTrans" cxnId="{305A1B42-CA80-CC42-8508-65FE54A5B88F}">
      <dgm:prSet/>
      <dgm:spPr/>
      <dgm:t>
        <a:bodyPr/>
        <a:lstStyle/>
        <a:p>
          <a:endParaRPr lang="en-GB"/>
        </a:p>
      </dgm:t>
    </dgm:pt>
    <dgm:pt modelId="{364CA59B-A30E-9147-9C99-EA44C878DC6A}" type="sibTrans" cxnId="{305A1B42-CA80-CC42-8508-65FE54A5B88F}">
      <dgm:prSet/>
      <dgm:spPr/>
      <dgm:t>
        <a:bodyPr/>
        <a:lstStyle/>
        <a:p>
          <a:endParaRPr lang="en-GB"/>
        </a:p>
      </dgm:t>
    </dgm:pt>
    <dgm:pt modelId="{C4116D5E-7BC6-9143-ABFF-F90858562E2D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73C9AA46-C7E6-044E-904F-448F08C93458}" type="parTrans" cxnId="{82FAE3DC-301A-EB41-8FEC-F7A46FA6D2A6}">
      <dgm:prSet/>
      <dgm:spPr/>
      <dgm:t>
        <a:bodyPr/>
        <a:lstStyle/>
        <a:p>
          <a:endParaRPr lang="en-GB"/>
        </a:p>
      </dgm:t>
    </dgm:pt>
    <dgm:pt modelId="{6E901980-891B-3143-983B-A76568296B43}" type="sibTrans" cxnId="{82FAE3DC-301A-EB41-8FEC-F7A46FA6D2A6}">
      <dgm:prSet/>
      <dgm:spPr/>
      <dgm:t>
        <a:bodyPr/>
        <a:lstStyle/>
        <a:p>
          <a:endParaRPr lang="en-GB"/>
        </a:p>
      </dgm:t>
    </dgm:pt>
    <dgm:pt modelId="{36644433-29D8-9543-AC09-43414F960312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3C62E490-DA20-1541-AA84-2D60AF79A6AE}" type="parTrans" cxnId="{E20DCD09-CF2D-F14D-8F76-B560EFFD2034}">
      <dgm:prSet/>
      <dgm:spPr/>
      <dgm:t>
        <a:bodyPr/>
        <a:lstStyle/>
        <a:p>
          <a:endParaRPr lang="en-GB"/>
        </a:p>
      </dgm:t>
    </dgm:pt>
    <dgm:pt modelId="{2DA4BE07-16CA-2841-92D9-A2513536B2FB}" type="sibTrans" cxnId="{E20DCD09-CF2D-F14D-8F76-B560EFFD2034}">
      <dgm:prSet/>
      <dgm:spPr/>
      <dgm:t>
        <a:bodyPr/>
        <a:lstStyle/>
        <a:p>
          <a:endParaRPr lang="en-GB"/>
        </a:p>
      </dgm:t>
    </dgm:pt>
    <dgm:pt modelId="{BC39CE74-A632-DD42-B5BF-C87878F7B261}">
      <dgm:prSet phldrT="[Text]"/>
      <dgm:spPr/>
      <dgm:t>
        <a:bodyPr/>
        <a:lstStyle/>
        <a:p>
          <a:r>
            <a:rPr lang="en-GB" dirty="0"/>
            <a:t>API Gateway</a:t>
          </a:r>
        </a:p>
      </dgm:t>
    </dgm:pt>
    <dgm:pt modelId="{94B68C91-6197-9141-A4FE-194CE55D2EE7}" type="parTrans" cxnId="{53C1DCF2-8B2E-DD4E-9768-B1585BBAAD8C}">
      <dgm:prSet/>
      <dgm:spPr/>
      <dgm:t>
        <a:bodyPr/>
        <a:lstStyle/>
        <a:p>
          <a:endParaRPr lang="en-GB"/>
        </a:p>
      </dgm:t>
    </dgm:pt>
    <dgm:pt modelId="{B915AA32-D3CF-EB49-B5AC-B4640741B9BE}" type="sibTrans" cxnId="{53C1DCF2-8B2E-DD4E-9768-B1585BBAAD8C}">
      <dgm:prSet/>
      <dgm:spPr/>
      <dgm:t>
        <a:bodyPr/>
        <a:lstStyle/>
        <a:p>
          <a:endParaRPr lang="en-GB"/>
        </a:p>
      </dgm:t>
    </dgm:pt>
    <dgm:pt modelId="{2A86AA46-172B-1845-BC33-0F2B6405B9E6}" type="pres">
      <dgm:prSet presAssocID="{9E19F6C7-D6B0-054C-B3CD-0B08D88433E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FE59F75-CB92-4D4D-84D8-DADB36F73179}" type="pres">
      <dgm:prSet presAssocID="{BC39CE74-A632-DD42-B5BF-C87878F7B261}" presName="vertOne" presStyleCnt="0"/>
      <dgm:spPr/>
    </dgm:pt>
    <dgm:pt modelId="{255F10EF-4BB2-CF4F-84E2-447B24F3E303}" type="pres">
      <dgm:prSet presAssocID="{BC39CE74-A632-DD42-B5BF-C87878F7B261}" presName="txOne" presStyleLbl="node0" presStyleIdx="0" presStyleCnt="1" custLinFactNeighborX="2460" custLinFactNeighborY="5208">
        <dgm:presLayoutVars>
          <dgm:chPref val="3"/>
        </dgm:presLayoutVars>
      </dgm:prSet>
      <dgm:spPr/>
    </dgm:pt>
    <dgm:pt modelId="{23A29A4D-8A13-8147-8F30-8A2A1CB140B5}" type="pres">
      <dgm:prSet presAssocID="{BC39CE74-A632-DD42-B5BF-C87878F7B261}" presName="parTransOne" presStyleCnt="0"/>
      <dgm:spPr/>
    </dgm:pt>
    <dgm:pt modelId="{F798F0B5-7F66-6440-B2DF-1088E646C318}" type="pres">
      <dgm:prSet presAssocID="{BC39CE74-A632-DD42-B5BF-C87878F7B261}" presName="horzOne" presStyleCnt="0"/>
      <dgm:spPr/>
    </dgm:pt>
    <dgm:pt modelId="{B5270079-49BD-454C-816A-CCC7DC1F5808}" type="pres">
      <dgm:prSet presAssocID="{735C4C00-BF2D-FF4E-B24B-92CC37DE1BC9}" presName="vertTwo" presStyleCnt="0"/>
      <dgm:spPr/>
    </dgm:pt>
    <dgm:pt modelId="{91765B15-5034-0A4A-869B-7CBC67F8CC01}" type="pres">
      <dgm:prSet presAssocID="{735C4C00-BF2D-FF4E-B24B-92CC37DE1BC9}" presName="txTwo" presStyleLbl="node2" presStyleIdx="0" presStyleCnt="3">
        <dgm:presLayoutVars>
          <dgm:chPref val="3"/>
        </dgm:presLayoutVars>
      </dgm:prSet>
      <dgm:spPr/>
    </dgm:pt>
    <dgm:pt modelId="{0F3429B2-84B9-CA46-98BE-5A00AB907B6C}" type="pres">
      <dgm:prSet presAssocID="{735C4C00-BF2D-FF4E-B24B-92CC37DE1BC9}" presName="horzTwo" presStyleCnt="0"/>
      <dgm:spPr/>
    </dgm:pt>
    <dgm:pt modelId="{3AA83DA2-CFD9-A547-B15C-55F29E324055}" type="pres">
      <dgm:prSet presAssocID="{364CA59B-A30E-9147-9C99-EA44C878DC6A}" presName="sibSpaceTwo" presStyleCnt="0"/>
      <dgm:spPr/>
    </dgm:pt>
    <dgm:pt modelId="{BE3ADE32-9D6E-804E-BFD0-D0262BD4A5AC}" type="pres">
      <dgm:prSet presAssocID="{C4116D5E-7BC6-9143-ABFF-F90858562E2D}" presName="vertTwo" presStyleCnt="0"/>
      <dgm:spPr/>
    </dgm:pt>
    <dgm:pt modelId="{E51E2398-5860-0C44-9D78-3B6BA70F5ADB}" type="pres">
      <dgm:prSet presAssocID="{C4116D5E-7BC6-9143-ABFF-F90858562E2D}" presName="txTwo" presStyleLbl="node2" presStyleIdx="1" presStyleCnt="3">
        <dgm:presLayoutVars>
          <dgm:chPref val="3"/>
        </dgm:presLayoutVars>
      </dgm:prSet>
      <dgm:spPr/>
    </dgm:pt>
    <dgm:pt modelId="{332A88B2-AADB-C44D-A2DE-09A16D362CD9}" type="pres">
      <dgm:prSet presAssocID="{C4116D5E-7BC6-9143-ABFF-F90858562E2D}" presName="horzTwo" presStyleCnt="0"/>
      <dgm:spPr/>
    </dgm:pt>
    <dgm:pt modelId="{26F5FA58-890D-B94B-81EC-96C8C9FC8A22}" type="pres">
      <dgm:prSet presAssocID="{6E901980-891B-3143-983B-A76568296B43}" presName="sibSpaceTwo" presStyleCnt="0"/>
      <dgm:spPr/>
    </dgm:pt>
    <dgm:pt modelId="{382764B6-5F85-F54C-AD03-0FBC413440BE}" type="pres">
      <dgm:prSet presAssocID="{36644433-29D8-9543-AC09-43414F960312}" presName="vertTwo" presStyleCnt="0"/>
      <dgm:spPr/>
    </dgm:pt>
    <dgm:pt modelId="{049765FF-E58C-1545-BE1C-2B3E78251793}" type="pres">
      <dgm:prSet presAssocID="{36644433-29D8-9543-AC09-43414F960312}" presName="txTwo" presStyleLbl="node2" presStyleIdx="2" presStyleCnt="3">
        <dgm:presLayoutVars>
          <dgm:chPref val="3"/>
        </dgm:presLayoutVars>
      </dgm:prSet>
      <dgm:spPr/>
    </dgm:pt>
    <dgm:pt modelId="{671C8CFD-00BD-134A-9C89-8B8016500A97}" type="pres">
      <dgm:prSet presAssocID="{36644433-29D8-9543-AC09-43414F960312}" presName="horzTwo" presStyleCnt="0"/>
      <dgm:spPr/>
    </dgm:pt>
  </dgm:ptLst>
  <dgm:cxnLst>
    <dgm:cxn modelId="{E20DCD09-CF2D-F14D-8F76-B560EFFD2034}" srcId="{BC39CE74-A632-DD42-B5BF-C87878F7B261}" destId="{36644433-29D8-9543-AC09-43414F960312}" srcOrd="2" destOrd="0" parTransId="{3C62E490-DA20-1541-AA84-2D60AF79A6AE}" sibTransId="{2DA4BE07-16CA-2841-92D9-A2513536B2FB}"/>
    <dgm:cxn modelId="{3215E510-F1A3-B947-BA63-B87DFD48F3B7}" type="presOf" srcId="{C4116D5E-7BC6-9143-ABFF-F90858562E2D}" destId="{E51E2398-5860-0C44-9D78-3B6BA70F5ADB}" srcOrd="0" destOrd="0" presId="urn:microsoft.com/office/officeart/2005/8/layout/hierarchy4"/>
    <dgm:cxn modelId="{305A1B42-CA80-CC42-8508-65FE54A5B88F}" srcId="{BC39CE74-A632-DD42-B5BF-C87878F7B261}" destId="{735C4C00-BF2D-FF4E-B24B-92CC37DE1BC9}" srcOrd="0" destOrd="0" parTransId="{15BC6E5B-BB91-FA4B-AD45-433CCF672FCD}" sibTransId="{364CA59B-A30E-9147-9C99-EA44C878DC6A}"/>
    <dgm:cxn modelId="{21107F53-7577-F649-9039-081F24CEE081}" type="presOf" srcId="{735C4C00-BF2D-FF4E-B24B-92CC37DE1BC9}" destId="{91765B15-5034-0A4A-869B-7CBC67F8CC01}" srcOrd="0" destOrd="0" presId="urn:microsoft.com/office/officeart/2005/8/layout/hierarchy4"/>
    <dgm:cxn modelId="{88DAA488-E4A6-6441-9483-DCAFB94BC9EB}" type="presOf" srcId="{36644433-29D8-9543-AC09-43414F960312}" destId="{049765FF-E58C-1545-BE1C-2B3E78251793}" srcOrd="0" destOrd="0" presId="urn:microsoft.com/office/officeart/2005/8/layout/hierarchy4"/>
    <dgm:cxn modelId="{69DFF890-964A-224D-9BC1-1904EE595A48}" type="presOf" srcId="{9E19F6C7-D6B0-054C-B3CD-0B08D88433E2}" destId="{2A86AA46-172B-1845-BC33-0F2B6405B9E6}" srcOrd="0" destOrd="0" presId="urn:microsoft.com/office/officeart/2005/8/layout/hierarchy4"/>
    <dgm:cxn modelId="{12C9CED6-9E7E-794B-83E1-A0DB59C5A5D3}" type="presOf" srcId="{BC39CE74-A632-DD42-B5BF-C87878F7B261}" destId="{255F10EF-4BB2-CF4F-84E2-447B24F3E303}" srcOrd="0" destOrd="0" presId="urn:microsoft.com/office/officeart/2005/8/layout/hierarchy4"/>
    <dgm:cxn modelId="{82FAE3DC-301A-EB41-8FEC-F7A46FA6D2A6}" srcId="{BC39CE74-A632-DD42-B5BF-C87878F7B261}" destId="{C4116D5E-7BC6-9143-ABFF-F90858562E2D}" srcOrd="1" destOrd="0" parTransId="{73C9AA46-C7E6-044E-904F-448F08C93458}" sibTransId="{6E901980-891B-3143-983B-A76568296B43}"/>
    <dgm:cxn modelId="{53C1DCF2-8B2E-DD4E-9768-B1585BBAAD8C}" srcId="{9E19F6C7-D6B0-054C-B3CD-0B08D88433E2}" destId="{BC39CE74-A632-DD42-B5BF-C87878F7B261}" srcOrd="0" destOrd="0" parTransId="{94B68C91-6197-9141-A4FE-194CE55D2EE7}" sibTransId="{B915AA32-D3CF-EB49-B5AC-B4640741B9BE}"/>
    <dgm:cxn modelId="{29661D46-6AAC-974E-A71E-93F2B54D1E9E}" type="presParOf" srcId="{2A86AA46-172B-1845-BC33-0F2B6405B9E6}" destId="{8FE59F75-CB92-4D4D-84D8-DADB36F73179}" srcOrd="0" destOrd="0" presId="urn:microsoft.com/office/officeart/2005/8/layout/hierarchy4"/>
    <dgm:cxn modelId="{473E230F-0970-8B4B-86D4-D505A5919FB0}" type="presParOf" srcId="{8FE59F75-CB92-4D4D-84D8-DADB36F73179}" destId="{255F10EF-4BB2-CF4F-84E2-447B24F3E303}" srcOrd="0" destOrd="0" presId="urn:microsoft.com/office/officeart/2005/8/layout/hierarchy4"/>
    <dgm:cxn modelId="{54CCC559-603D-9146-8F36-D837DE45C455}" type="presParOf" srcId="{8FE59F75-CB92-4D4D-84D8-DADB36F73179}" destId="{23A29A4D-8A13-8147-8F30-8A2A1CB140B5}" srcOrd="1" destOrd="0" presId="urn:microsoft.com/office/officeart/2005/8/layout/hierarchy4"/>
    <dgm:cxn modelId="{084A32A5-A33A-C744-8E87-E95313A33225}" type="presParOf" srcId="{8FE59F75-CB92-4D4D-84D8-DADB36F73179}" destId="{F798F0B5-7F66-6440-B2DF-1088E646C318}" srcOrd="2" destOrd="0" presId="urn:microsoft.com/office/officeart/2005/8/layout/hierarchy4"/>
    <dgm:cxn modelId="{25A55427-FCA3-BF41-9BA4-A6C2B07F24A0}" type="presParOf" srcId="{F798F0B5-7F66-6440-B2DF-1088E646C318}" destId="{B5270079-49BD-454C-816A-CCC7DC1F5808}" srcOrd="0" destOrd="0" presId="urn:microsoft.com/office/officeart/2005/8/layout/hierarchy4"/>
    <dgm:cxn modelId="{0839D69F-31E7-D645-9527-83B3314513C6}" type="presParOf" srcId="{B5270079-49BD-454C-816A-CCC7DC1F5808}" destId="{91765B15-5034-0A4A-869B-7CBC67F8CC01}" srcOrd="0" destOrd="0" presId="urn:microsoft.com/office/officeart/2005/8/layout/hierarchy4"/>
    <dgm:cxn modelId="{562091FC-075C-974C-B931-5F535EC9C931}" type="presParOf" srcId="{B5270079-49BD-454C-816A-CCC7DC1F5808}" destId="{0F3429B2-84B9-CA46-98BE-5A00AB907B6C}" srcOrd="1" destOrd="0" presId="urn:microsoft.com/office/officeart/2005/8/layout/hierarchy4"/>
    <dgm:cxn modelId="{CB1303F2-68A5-6041-A54F-E86A5330E4C9}" type="presParOf" srcId="{F798F0B5-7F66-6440-B2DF-1088E646C318}" destId="{3AA83DA2-CFD9-A547-B15C-55F29E324055}" srcOrd="1" destOrd="0" presId="urn:microsoft.com/office/officeart/2005/8/layout/hierarchy4"/>
    <dgm:cxn modelId="{22F45D66-658C-8B49-A92B-AFBA6EDA27E6}" type="presParOf" srcId="{F798F0B5-7F66-6440-B2DF-1088E646C318}" destId="{BE3ADE32-9D6E-804E-BFD0-D0262BD4A5AC}" srcOrd="2" destOrd="0" presId="urn:microsoft.com/office/officeart/2005/8/layout/hierarchy4"/>
    <dgm:cxn modelId="{0B717368-CDC8-2F45-B55D-05079C107C31}" type="presParOf" srcId="{BE3ADE32-9D6E-804E-BFD0-D0262BD4A5AC}" destId="{E51E2398-5860-0C44-9D78-3B6BA70F5ADB}" srcOrd="0" destOrd="0" presId="urn:microsoft.com/office/officeart/2005/8/layout/hierarchy4"/>
    <dgm:cxn modelId="{B3E9B1CC-FD22-AE42-95C3-5C4EDAD5198D}" type="presParOf" srcId="{BE3ADE32-9D6E-804E-BFD0-D0262BD4A5AC}" destId="{332A88B2-AADB-C44D-A2DE-09A16D362CD9}" srcOrd="1" destOrd="0" presId="urn:microsoft.com/office/officeart/2005/8/layout/hierarchy4"/>
    <dgm:cxn modelId="{70EBB28F-2AC5-CD45-A14B-499793E9E77E}" type="presParOf" srcId="{F798F0B5-7F66-6440-B2DF-1088E646C318}" destId="{26F5FA58-890D-B94B-81EC-96C8C9FC8A22}" srcOrd="3" destOrd="0" presId="urn:microsoft.com/office/officeart/2005/8/layout/hierarchy4"/>
    <dgm:cxn modelId="{7010469C-390F-A848-87E5-6D11DA0E3E77}" type="presParOf" srcId="{F798F0B5-7F66-6440-B2DF-1088E646C318}" destId="{382764B6-5F85-F54C-AD03-0FBC413440BE}" srcOrd="4" destOrd="0" presId="urn:microsoft.com/office/officeart/2005/8/layout/hierarchy4"/>
    <dgm:cxn modelId="{BD1673F0-374E-0549-92DE-47D8B97D8ADF}" type="presParOf" srcId="{382764B6-5F85-F54C-AD03-0FBC413440BE}" destId="{049765FF-E58C-1545-BE1C-2B3E78251793}" srcOrd="0" destOrd="0" presId="urn:microsoft.com/office/officeart/2005/8/layout/hierarchy4"/>
    <dgm:cxn modelId="{3B6D10DE-BF43-4148-BAC1-40B044D3332E}" type="presParOf" srcId="{382764B6-5F85-F54C-AD03-0FBC413440BE}" destId="{671C8CFD-00BD-134A-9C89-8B8016500A9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19F6C7-D6B0-054C-B3CD-0B08D88433E2}" type="doc">
      <dgm:prSet loTypeId="urn:microsoft.com/office/officeart/2005/8/layout/hierarchy4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35C4C00-BF2D-FF4E-B24B-92CC37DE1BC9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15BC6E5B-BB91-FA4B-AD45-433CCF672FCD}" type="parTrans" cxnId="{305A1B42-CA80-CC42-8508-65FE54A5B88F}">
      <dgm:prSet/>
      <dgm:spPr/>
      <dgm:t>
        <a:bodyPr/>
        <a:lstStyle/>
        <a:p>
          <a:endParaRPr lang="en-GB"/>
        </a:p>
      </dgm:t>
    </dgm:pt>
    <dgm:pt modelId="{364CA59B-A30E-9147-9C99-EA44C878DC6A}" type="sibTrans" cxnId="{305A1B42-CA80-CC42-8508-65FE54A5B88F}">
      <dgm:prSet/>
      <dgm:spPr/>
      <dgm:t>
        <a:bodyPr/>
        <a:lstStyle/>
        <a:p>
          <a:endParaRPr lang="en-GB"/>
        </a:p>
      </dgm:t>
    </dgm:pt>
    <dgm:pt modelId="{C4116D5E-7BC6-9143-ABFF-F90858562E2D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73C9AA46-C7E6-044E-904F-448F08C93458}" type="parTrans" cxnId="{82FAE3DC-301A-EB41-8FEC-F7A46FA6D2A6}">
      <dgm:prSet/>
      <dgm:spPr/>
      <dgm:t>
        <a:bodyPr/>
        <a:lstStyle/>
        <a:p>
          <a:endParaRPr lang="en-GB"/>
        </a:p>
      </dgm:t>
    </dgm:pt>
    <dgm:pt modelId="{6E901980-891B-3143-983B-A76568296B43}" type="sibTrans" cxnId="{82FAE3DC-301A-EB41-8FEC-F7A46FA6D2A6}">
      <dgm:prSet/>
      <dgm:spPr/>
      <dgm:t>
        <a:bodyPr/>
        <a:lstStyle/>
        <a:p>
          <a:endParaRPr lang="en-GB"/>
        </a:p>
      </dgm:t>
    </dgm:pt>
    <dgm:pt modelId="{36644433-29D8-9543-AC09-43414F960312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3C62E490-DA20-1541-AA84-2D60AF79A6AE}" type="parTrans" cxnId="{E20DCD09-CF2D-F14D-8F76-B560EFFD2034}">
      <dgm:prSet/>
      <dgm:spPr/>
      <dgm:t>
        <a:bodyPr/>
        <a:lstStyle/>
        <a:p>
          <a:endParaRPr lang="en-GB"/>
        </a:p>
      </dgm:t>
    </dgm:pt>
    <dgm:pt modelId="{2DA4BE07-16CA-2841-92D9-A2513536B2FB}" type="sibTrans" cxnId="{E20DCD09-CF2D-F14D-8F76-B560EFFD2034}">
      <dgm:prSet/>
      <dgm:spPr/>
      <dgm:t>
        <a:bodyPr/>
        <a:lstStyle/>
        <a:p>
          <a:endParaRPr lang="en-GB"/>
        </a:p>
      </dgm:t>
    </dgm:pt>
    <dgm:pt modelId="{BC39CE74-A632-DD42-B5BF-C87878F7B261}">
      <dgm:prSet phldrT="[Text]"/>
      <dgm:spPr/>
      <dgm:t>
        <a:bodyPr/>
        <a:lstStyle/>
        <a:p>
          <a:r>
            <a:rPr lang="en-GB" dirty="0"/>
            <a:t>API Gateway</a:t>
          </a:r>
        </a:p>
      </dgm:t>
    </dgm:pt>
    <dgm:pt modelId="{94B68C91-6197-9141-A4FE-194CE55D2EE7}" type="parTrans" cxnId="{53C1DCF2-8B2E-DD4E-9768-B1585BBAAD8C}">
      <dgm:prSet/>
      <dgm:spPr/>
      <dgm:t>
        <a:bodyPr/>
        <a:lstStyle/>
        <a:p>
          <a:endParaRPr lang="en-GB"/>
        </a:p>
      </dgm:t>
    </dgm:pt>
    <dgm:pt modelId="{B915AA32-D3CF-EB49-B5AC-B4640741B9BE}" type="sibTrans" cxnId="{53C1DCF2-8B2E-DD4E-9768-B1585BBAAD8C}">
      <dgm:prSet/>
      <dgm:spPr/>
      <dgm:t>
        <a:bodyPr/>
        <a:lstStyle/>
        <a:p>
          <a:endParaRPr lang="en-GB"/>
        </a:p>
      </dgm:t>
    </dgm:pt>
    <dgm:pt modelId="{2A86AA46-172B-1845-BC33-0F2B6405B9E6}" type="pres">
      <dgm:prSet presAssocID="{9E19F6C7-D6B0-054C-B3CD-0B08D88433E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FE59F75-CB92-4D4D-84D8-DADB36F73179}" type="pres">
      <dgm:prSet presAssocID="{BC39CE74-A632-DD42-B5BF-C87878F7B261}" presName="vertOne" presStyleCnt="0"/>
      <dgm:spPr/>
    </dgm:pt>
    <dgm:pt modelId="{255F10EF-4BB2-CF4F-84E2-447B24F3E303}" type="pres">
      <dgm:prSet presAssocID="{BC39CE74-A632-DD42-B5BF-C87878F7B261}" presName="txOne" presStyleLbl="node0" presStyleIdx="0" presStyleCnt="1" custLinFactY="-66317" custLinFactNeighborX="74072" custLinFactNeighborY="-100000">
        <dgm:presLayoutVars>
          <dgm:chPref val="3"/>
        </dgm:presLayoutVars>
      </dgm:prSet>
      <dgm:spPr/>
    </dgm:pt>
    <dgm:pt modelId="{23A29A4D-8A13-8147-8F30-8A2A1CB140B5}" type="pres">
      <dgm:prSet presAssocID="{BC39CE74-A632-DD42-B5BF-C87878F7B261}" presName="parTransOne" presStyleCnt="0"/>
      <dgm:spPr/>
    </dgm:pt>
    <dgm:pt modelId="{F798F0B5-7F66-6440-B2DF-1088E646C318}" type="pres">
      <dgm:prSet presAssocID="{BC39CE74-A632-DD42-B5BF-C87878F7B261}" presName="horzOne" presStyleCnt="0"/>
      <dgm:spPr/>
    </dgm:pt>
    <dgm:pt modelId="{B5270079-49BD-454C-816A-CCC7DC1F5808}" type="pres">
      <dgm:prSet presAssocID="{735C4C00-BF2D-FF4E-B24B-92CC37DE1BC9}" presName="vertTwo" presStyleCnt="0"/>
      <dgm:spPr/>
    </dgm:pt>
    <dgm:pt modelId="{91765B15-5034-0A4A-869B-7CBC67F8CC01}" type="pres">
      <dgm:prSet presAssocID="{735C4C00-BF2D-FF4E-B24B-92CC37DE1BC9}" presName="txTwo" presStyleLbl="node2" presStyleIdx="0" presStyleCnt="3">
        <dgm:presLayoutVars>
          <dgm:chPref val="3"/>
        </dgm:presLayoutVars>
      </dgm:prSet>
      <dgm:spPr/>
    </dgm:pt>
    <dgm:pt modelId="{0F3429B2-84B9-CA46-98BE-5A00AB907B6C}" type="pres">
      <dgm:prSet presAssocID="{735C4C00-BF2D-FF4E-B24B-92CC37DE1BC9}" presName="horzTwo" presStyleCnt="0"/>
      <dgm:spPr/>
    </dgm:pt>
    <dgm:pt modelId="{3AA83DA2-CFD9-A547-B15C-55F29E324055}" type="pres">
      <dgm:prSet presAssocID="{364CA59B-A30E-9147-9C99-EA44C878DC6A}" presName="sibSpaceTwo" presStyleCnt="0"/>
      <dgm:spPr/>
    </dgm:pt>
    <dgm:pt modelId="{BE3ADE32-9D6E-804E-BFD0-D0262BD4A5AC}" type="pres">
      <dgm:prSet presAssocID="{C4116D5E-7BC6-9143-ABFF-F90858562E2D}" presName="vertTwo" presStyleCnt="0"/>
      <dgm:spPr/>
    </dgm:pt>
    <dgm:pt modelId="{E51E2398-5860-0C44-9D78-3B6BA70F5ADB}" type="pres">
      <dgm:prSet presAssocID="{C4116D5E-7BC6-9143-ABFF-F90858562E2D}" presName="txTwo" presStyleLbl="node2" presStyleIdx="1" presStyleCnt="3">
        <dgm:presLayoutVars>
          <dgm:chPref val="3"/>
        </dgm:presLayoutVars>
      </dgm:prSet>
      <dgm:spPr/>
    </dgm:pt>
    <dgm:pt modelId="{332A88B2-AADB-C44D-A2DE-09A16D362CD9}" type="pres">
      <dgm:prSet presAssocID="{C4116D5E-7BC6-9143-ABFF-F90858562E2D}" presName="horzTwo" presStyleCnt="0"/>
      <dgm:spPr/>
    </dgm:pt>
    <dgm:pt modelId="{26F5FA58-890D-B94B-81EC-96C8C9FC8A22}" type="pres">
      <dgm:prSet presAssocID="{6E901980-891B-3143-983B-A76568296B43}" presName="sibSpaceTwo" presStyleCnt="0"/>
      <dgm:spPr/>
    </dgm:pt>
    <dgm:pt modelId="{382764B6-5F85-F54C-AD03-0FBC413440BE}" type="pres">
      <dgm:prSet presAssocID="{36644433-29D8-9543-AC09-43414F960312}" presName="vertTwo" presStyleCnt="0"/>
      <dgm:spPr/>
    </dgm:pt>
    <dgm:pt modelId="{049765FF-E58C-1545-BE1C-2B3E78251793}" type="pres">
      <dgm:prSet presAssocID="{36644433-29D8-9543-AC09-43414F960312}" presName="txTwo" presStyleLbl="node2" presStyleIdx="2" presStyleCnt="3">
        <dgm:presLayoutVars>
          <dgm:chPref val="3"/>
        </dgm:presLayoutVars>
      </dgm:prSet>
      <dgm:spPr/>
    </dgm:pt>
    <dgm:pt modelId="{671C8CFD-00BD-134A-9C89-8B8016500A97}" type="pres">
      <dgm:prSet presAssocID="{36644433-29D8-9543-AC09-43414F960312}" presName="horzTwo" presStyleCnt="0"/>
      <dgm:spPr/>
    </dgm:pt>
  </dgm:ptLst>
  <dgm:cxnLst>
    <dgm:cxn modelId="{E20DCD09-CF2D-F14D-8F76-B560EFFD2034}" srcId="{BC39CE74-A632-DD42-B5BF-C87878F7B261}" destId="{36644433-29D8-9543-AC09-43414F960312}" srcOrd="2" destOrd="0" parTransId="{3C62E490-DA20-1541-AA84-2D60AF79A6AE}" sibTransId="{2DA4BE07-16CA-2841-92D9-A2513536B2FB}"/>
    <dgm:cxn modelId="{3215E510-F1A3-B947-BA63-B87DFD48F3B7}" type="presOf" srcId="{C4116D5E-7BC6-9143-ABFF-F90858562E2D}" destId="{E51E2398-5860-0C44-9D78-3B6BA70F5ADB}" srcOrd="0" destOrd="0" presId="urn:microsoft.com/office/officeart/2005/8/layout/hierarchy4"/>
    <dgm:cxn modelId="{305A1B42-CA80-CC42-8508-65FE54A5B88F}" srcId="{BC39CE74-A632-DD42-B5BF-C87878F7B261}" destId="{735C4C00-BF2D-FF4E-B24B-92CC37DE1BC9}" srcOrd="0" destOrd="0" parTransId="{15BC6E5B-BB91-FA4B-AD45-433CCF672FCD}" sibTransId="{364CA59B-A30E-9147-9C99-EA44C878DC6A}"/>
    <dgm:cxn modelId="{21107F53-7577-F649-9039-081F24CEE081}" type="presOf" srcId="{735C4C00-BF2D-FF4E-B24B-92CC37DE1BC9}" destId="{91765B15-5034-0A4A-869B-7CBC67F8CC01}" srcOrd="0" destOrd="0" presId="urn:microsoft.com/office/officeart/2005/8/layout/hierarchy4"/>
    <dgm:cxn modelId="{88DAA488-E4A6-6441-9483-DCAFB94BC9EB}" type="presOf" srcId="{36644433-29D8-9543-AC09-43414F960312}" destId="{049765FF-E58C-1545-BE1C-2B3E78251793}" srcOrd="0" destOrd="0" presId="urn:microsoft.com/office/officeart/2005/8/layout/hierarchy4"/>
    <dgm:cxn modelId="{69DFF890-964A-224D-9BC1-1904EE595A48}" type="presOf" srcId="{9E19F6C7-D6B0-054C-B3CD-0B08D88433E2}" destId="{2A86AA46-172B-1845-BC33-0F2B6405B9E6}" srcOrd="0" destOrd="0" presId="urn:microsoft.com/office/officeart/2005/8/layout/hierarchy4"/>
    <dgm:cxn modelId="{12C9CED6-9E7E-794B-83E1-A0DB59C5A5D3}" type="presOf" srcId="{BC39CE74-A632-DD42-B5BF-C87878F7B261}" destId="{255F10EF-4BB2-CF4F-84E2-447B24F3E303}" srcOrd="0" destOrd="0" presId="urn:microsoft.com/office/officeart/2005/8/layout/hierarchy4"/>
    <dgm:cxn modelId="{82FAE3DC-301A-EB41-8FEC-F7A46FA6D2A6}" srcId="{BC39CE74-A632-DD42-B5BF-C87878F7B261}" destId="{C4116D5E-7BC6-9143-ABFF-F90858562E2D}" srcOrd="1" destOrd="0" parTransId="{73C9AA46-C7E6-044E-904F-448F08C93458}" sibTransId="{6E901980-891B-3143-983B-A76568296B43}"/>
    <dgm:cxn modelId="{53C1DCF2-8B2E-DD4E-9768-B1585BBAAD8C}" srcId="{9E19F6C7-D6B0-054C-B3CD-0B08D88433E2}" destId="{BC39CE74-A632-DD42-B5BF-C87878F7B261}" srcOrd="0" destOrd="0" parTransId="{94B68C91-6197-9141-A4FE-194CE55D2EE7}" sibTransId="{B915AA32-D3CF-EB49-B5AC-B4640741B9BE}"/>
    <dgm:cxn modelId="{29661D46-6AAC-974E-A71E-93F2B54D1E9E}" type="presParOf" srcId="{2A86AA46-172B-1845-BC33-0F2B6405B9E6}" destId="{8FE59F75-CB92-4D4D-84D8-DADB36F73179}" srcOrd="0" destOrd="0" presId="urn:microsoft.com/office/officeart/2005/8/layout/hierarchy4"/>
    <dgm:cxn modelId="{473E230F-0970-8B4B-86D4-D505A5919FB0}" type="presParOf" srcId="{8FE59F75-CB92-4D4D-84D8-DADB36F73179}" destId="{255F10EF-4BB2-CF4F-84E2-447B24F3E303}" srcOrd="0" destOrd="0" presId="urn:microsoft.com/office/officeart/2005/8/layout/hierarchy4"/>
    <dgm:cxn modelId="{54CCC559-603D-9146-8F36-D837DE45C455}" type="presParOf" srcId="{8FE59F75-CB92-4D4D-84D8-DADB36F73179}" destId="{23A29A4D-8A13-8147-8F30-8A2A1CB140B5}" srcOrd="1" destOrd="0" presId="urn:microsoft.com/office/officeart/2005/8/layout/hierarchy4"/>
    <dgm:cxn modelId="{084A32A5-A33A-C744-8E87-E95313A33225}" type="presParOf" srcId="{8FE59F75-CB92-4D4D-84D8-DADB36F73179}" destId="{F798F0B5-7F66-6440-B2DF-1088E646C318}" srcOrd="2" destOrd="0" presId="urn:microsoft.com/office/officeart/2005/8/layout/hierarchy4"/>
    <dgm:cxn modelId="{25A55427-FCA3-BF41-9BA4-A6C2B07F24A0}" type="presParOf" srcId="{F798F0B5-7F66-6440-B2DF-1088E646C318}" destId="{B5270079-49BD-454C-816A-CCC7DC1F5808}" srcOrd="0" destOrd="0" presId="urn:microsoft.com/office/officeart/2005/8/layout/hierarchy4"/>
    <dgm:cxn modelId="{0839D69F-31E7-D645-9527-83B3314513C6}" type="presParOf" srcId="{B5270079-49BD-454C-816A-CCC7DC1F5808}" destId="{91765B15-5034-0A4A-869B-7CBC67F8CC01}" srcOrd="0" destOrd="0" presId="urn:microsoft.com/office/officeart/2005/8/layout/hierarchy4"/>
    <dgm:cxn modelId="{562091FC-075C-974C-B931-5F535EC9C931}" type="presParOf" srcId="{B5270079-49BD-454C-816A-CCC7DC1F5808}" destId="{0F3429B2-84B9-CA46-98BE-5A00AB907B6C}" srcOrd="1" destOrd="0" presId="urn:microsoft.com/office/officeart/2005/8/layout/hierarchy4"/>
    <dgm:cxn modelId="{CB1303F2-68A5-6041-A54F-E86A5330E4C9}" type="presParOf" srcId="{F798F0B5-7F66-6440-B2DF-1088E646C318}" destId="{3AA83DA2-CFD9-A547-B15C-55F29E324055}" srcOrd="1" destOrd="0" presId="urn:microsoft.com/office/officeart/2005/8/layout/hierarchy4"/>
    <dgm:cxn modelId="{22F45D66-658C-8B49-A92B-AFBA6EDA27E6}" type="presParOf" srcId="{F798F0B5-7F66-6440-B2DF-1088E646C318}" destId="{BE3ADE32-9D6E-804E-BFD0-D0262BD4A5AC}" srcOrd="2" destOrd="0" presId="urn:microsoft.com/office/officeart/2005/8/layout/hierarchy4"/>
    <dgm:cxn modelId="{0B717368-CDC8-2F45-B55D-05079C107C31}" type="presParOf" srcId="{BE3ADE32-9D6E-804E-BFD0-D0262BD4A5AC}" destId="{E51E2398-5860-0C44-9D78-3B6BA70F5ADB}" srcOrd="0" destOrd="0" presId="urn:microsoft.com/office/officeart/2005/8/layout/hierarchy4"/>
    <dgm:cxn modelId="{B3E9B1CC-FD22-AE42-95C3-5C4EDAD5198D}" type="presParOf" srcId="{BE3ADE32-9D6E-804E-BFD0-D0262BD4A5AC}" destId="{332A88B2-AADB-C44D-A2DE-09A16D362CD9}" srcOrd="1" destOrd="0" presId="urn:microsoft.com/office/officeart/2005/8/layout/hierarchy4"/>
    <dgm:cxn modelId="{70EBB28F-2AC5-CD45-A14B-499793E9E77E}" type="presParOf" srcId="{F798F0B5-7F66-6440-B2DF-1088E646C318}" destId="{26F5FA58-890D-B94B-81EC-96C8C9FC8A22}" srcOrd="3" destOrd="0" presId="urn:microsoft.com/office/officeart/2005/8/layout/hierarchy4"/>
    <dgm:cxn modelId="{7010469C-390F-A848-87E5-6D11DA0E3E77}" type="presParOf" srcId="{F798F0B5-7F66-6440-B2DF-1088E646C318}" destId="{382764B6-5F85-F54C-AD03-0FBC413440BE}" srcOrd="4" destOrd="0" presId="urn:microsoft.com/office/officeart/2005/8/layout/hierarchy4"/>
    <dgm:cxn modelId="{BD1673F0-374E-0549-92DE-47D8B97D8ADF}" type="presParOf" srcId="{382764B6-5F85-F54C-AD03-0FBC413440BE}" destId="{049765FF-E58C-1545-BE1C-2B3E78251793}" srcOrd="0" destOrd="0" presId="urn:microsoft.com/office/officeart/2005/8/layout/hierarchy4"/>
    <dgm:cxn modelId="{3B6D10DE-BF43-4148-BAC1-40B044D3332E}" type="presParOf" srcId="{382764B6-5F85-F54C-AD03-0FBC413440BE}" destId="{671C8CFD-00BD-134A-9C89-8B8016500A97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E19F6C7-D6B0-054C-B3CD-0B08D88433E2}" type="doc">
      <dgm:prSet loTypeId="urn:microsoft.com/office/officeart/2005/8/layout/hierarchy4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35C4C00-BF2D-FF4E-B24B-92CC37DE1BC9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15BC6E5B-BB91-FA4B-AD45-433CCF672FCD}" type="parTrans" cxnId="{305A1B42-CA80-CC42-8508-65FE54A5B88F}">
      <dgm:prSet/>
      <dgm:spPr/>
      <dgm:t>
        <a:bodyPr/>
        <a:lstStyle/>
        <a:p>
          <a:endParaRPr lang="en-GB"/>
        </a:p>
      </dgm:t>
    </dgm:pt>
    <dgm:pt modelId="{364CA59B-A30E-9147-9C99-EA44C878DC6A}" type="sibTrans" cxnId="{305A1B42-CA80-CC42-8508-65FE54A5B88F}">
      <dgm:prSet/>
      <dgm:spPr/>
      <dgm:t>
        <a:bodyPr/>
        <a:lstStyle/>
        <a:p>
          <a:endParaRPr lang="en-GB"/>
        </a:p>
      </dgm:t>
    </dgm:pt>
    <dgm:pt modelId="{C4116D5E-7BC6-9143-ABFF-F90858562E2D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73C9AA46-C7E6-044E-904F-448F08C93458}" type="parTrans" cxnId="{82FAE3DC-301A-EB41-8FEC-F7A46FA6D2A6}">
      <dgm:prSet/>
      <dgm:spPr/>
      <dgm:t>
        <a:bodyPr/>
        <a:lstStyle/>
        <a:p>
          <a:endParaRPr lang="en-GB"/>
        </a:p>
      </dgm:t>
    </dgm:pt>
    <dgm:pt modelId="{6E901980-891B-3143-983B-A76568296B43}" type="sibTrans" cxnId="{82FAE3DC-301A-EB41-8FEC-F7A46FA6D2A6}">
      <dgm:prSet/>
      <dgm:spPr/>
      <dgm:t>
        <a:bodyPr/>
        <a:lstStyle/>
        <a:p>
          <a:endParaRPr lang="en-GB"/>
        </a:p>
      </dgm:t>
    </dgm:pt>
    <dgm:pt modelId="{36644433-29D8-9543-AC09-43414F960312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3C62E490-DA20-1541-AA84-2D60AF79A6AE}" type="parTrans" cxnId="{E20DCD09-CF2D-F14D-8F76-B560EFFD2034}">
      <dgm:prSet/>
      <dgm:spPr/>
      <dgm:t>
        <a:bodyPr/>
        <a:lstStyle/>
        <a:p>
          <a:endParaRPr lang="en-GB"/>
        </a:p>
      </dgm:t>
    </dgm:pt>
    <dgm:pt modelId="{2DA4BE07-16CA-2841-92D9-A2513536B2FB}" type="sibTrans" cxnId="{E20DCD09-CF2D-F14D-8F76-B560EFFD2034}">
      <dgm:prSet/>
      <dgm:spPr/>
      <dgm:t>
        <a:bodyPr/>
        <a:lstStyle/>
        <a:p>
          <a:endParaRPr lang="en-GB"/>
        </a:p>
      </dgm:t>
    </dgm:pt>
    <dgm:pt modelId="{BC39CE74-A632-DD42-B5BF-C87878F7B261}">
      <dgm:prSet phldrT="[Text]"/>
      <dgm:spPr/>
      <dgm:t>
        <a:bodyPr/>
        <a:lstStyle/>
        <a:p>
          <a:r>
            <a:rPr lang="en-GB" dirty="0"/>
            <a:t>API Gateway</a:t>
          </a:r>
        </a:p>
      </dgm:t>
    </dgm:pt>
    <dgm:pt modelId="{94B68C91-6197-9141-A4FE-194CE55D2EE7}" type="parTrans" cxnId="{53C1DCF2-8B2E-DD4E-9768-B1585BBAAD8C}">
      <dgm:prSet/>
      <dgm:spPr/>
      <dgm:t>
        <a:bodyPr/>
        <a:lstStyle/>
        <a:p>
          <a:endParaRPr lang="en-GB"/>
        </a:p>
      </dgm:t>
    </dgm:pt>
    <dgm:pt modelId="{B915AA32-D3CF-EB49-B5AC-B4640741B9BE}" type="sibTrans" cxnId="{53C1DCF2-8B2E-DD4E-9768-B1585BBAAD8C}">
      <dgm:prSet/>
      <dgm:spPr/>
      <dgm:t>
        <a:bodyPr/>
        <a:lstStyle/>
        <a:p>
          <a:endParaRPr lang="en-GB"/>
        </a:p>
      </dgm:t>
    </dgm:pt>
    <dgm:pt modelId="{31A10E9C-3CF8-B540-9F25-2479E71FCD23}">
      <dgm:prSet phldrT="[Text]"/>
      <dgm:spPr/>
      <dgm:t>
        <a:bodyPr/>
        <a:lstStyle/>
        <a:p>
          <a:r>
            <a:rPr lang="en-GB" dirty="0"/>
            <a:t>API Portal</a:t>
          </a:r>
        </a:p>
      </dgm:t>
    </dgm:pt>
    <dgm:pt modelId="{6926AF73-C1FE-5F47-9318-43DCEC2C6D93}" type="parTrans" cxnId="{E80A0122-7BC8-F14A-98C8-B8DE3CFD839B}">
      <dgm:prSet/>
      <dgm:spPr/>
      <dgm:t>
        <a:bodyPr/>
        <a:lstStyle/>
        <a:p>
          <a:endParaRPr lang="en-GB"/>
        </a:p>
      </dgm:t>
    </dgm:pt>
    <dgm:pt modelId="{051E26C4-0409-3647-A1F7-221DE451F624}" type="sibTrans" cxnId="{E80A0122-7BC8-F14A-98C8-B8DE3CFD839B}">
      <dgm:prSet/>
      <dgm:spPr/>
      <dgm:t>
        <a:bodyPr/>
        <a:lstStyle/>
        <a:p>
          <a:endParaRPr lang="en-GB"/>
        </a:p>
      </dgm:t>
    </dgm:pt>
    <dgm:pt modelId="{2A86AA46-172B-1845-BC33-0F2B6405B9E6}" type="pres">
      <dgm:prSet presAssocID="{9E19F6C7-D6B0-054C-B3CD-0B08D88433E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3891B0-9E65-AD40-9ECF-C90D587A6927}" type="pres">
      <dgm:prSet presAssocID="{31A10E9C-3CF8-B540-9F25-2479E71FCD23}" presName="vertOne" presStyleCnt="0"/>
      <dgm:spPr/>
    </dgm:pt>
    <dgm:pt modelId="{23D16398-73C6-B74B-922D-D0FD8945EEC4}" type="pres">
      <dgm:prSet presAssocID="{31A10E9C-3CF8-B540-9F25-2479E71FCD23}" presName="txOne" presStyleLbl="node0" presStyleIdx="0" presStyleCnt="1">
        <dgm:presLayoutVars>
          <dgm:chPref val="3"/>
        </dgm:presLayoutVars>
      </dgm:prSet>
      <dgm:spPr/>
    </dgm:pt>
    <dgm:pt modelId="{1F6F245C-C0A3-FE49-81FD-C47E90940771}" type="pres">
      <dgm:prSet presAssocID="{31A10E9C-3CF8-B540-9F25-2479E71FCD23}" presName="parTransOne" presStyleCnt="0"/>
      <dgm:spPr/>
    </dgm:pt>
    <dgm:pt modelId="{BDF03F24-03E4-BF47-9F2B-AD889D9DBA69}" type="pres">
      <dgm:prSet presAssocID="{31A10E9C-3CF8-B540-9F25-2479E71FCD23}" presName="horzOne" presStyleCnt="0"/>
      <dgm:spPr/>
    </dgm:pt>
    <dgm:pt modelId="{3EA47ABD-BB16-F64F-A02B-7119F2E64C91}" type="pres">
      <dgm:prSet presAssocID="{BC39CE74-A632-DD42-B5BF-C87878F7B261}" presName="vertTwo" presStyleCnt="0"/>
      <dgm:spPr/>
    </dgm:pt>
    <dgm:pt modelId="{56C092E0-0A45-A042-9EDE-90E3BBA0189E}" type="pres">
      <dgm:prSet presAssocID="{BC39CE74-A632-DD42-B5BF-C87878F7B261}" presName="txTwo" presStyleLbl="node2" presStyleIdx="0" presStyleCnt="1">
        <dgm:presLayoutVars>
          <dgm:chPref val="3"/>
        </dgm:presLayoutVars>
      </dgm:prSet>
      <dgm:spPr/>
    </dgm:pt>
    <dgm:pt modelId="{6CC76920-4A3A-AE46-AB7A-A301F7D6C39B}" type="pres">
      <dgm:prSet presAssocID="{BC39CE74-A632-DD42-B5BF-C87878F7B261}" presName="parTransTwo" presStyleCnt="0"/>
      <dgm:spPr/>
    </dgm:pt>
    <dgm:pt modelId="{2C3B1B8F-F955-1C4F-AE98-976E4B7CB6DC}" type="pres">
      <dgm:prSet presAssocID="{BC39CE74-A632-DD42-B5BF-C87878F7B261}" presName="horzTwo" presStyleCnt="0"/>
      <dgm:spPr/>
    </dgm:pt>
    <dgm:pt modelId="{979250A2-BCB1-EB40-A4AA-42FBFF5AE20C}" type="pres">
      <dgm:prSet presAssocID="{735C4C00-BF2D-FF4E-B24B-92CC37DE1BC9}" presName="vertThree" presStyleCnt="0"/>
      <dgm:spPr/>
    </dgm:pt>
    <dgm:pt modelId="{A072CB0F-C920-0F46-810B-58C22467DC03}" type="pres">
      <dgm:prSet presAssocID="{735C4C00-BF2D-FF4E-B24B-92CC37DE1BC9}" presName="txThree" presStyleLbl="node3" presStyleIdx="0" presStyleCnt="3">
        <dgm:presLayoutVars>
          <dgm:chPref val="3"/>
        </dgm:presLayoutVars>
      </dgm:prSet>
      <dgm:spPr/>
    </dgm:pt>
    <dgm:pt modelId="{975F84E0-A6C8-A64B-A1CF-0A849C08F688}" type="pres">
      <dgm:prSet presAssocID="{735C4C00-BF2D-FF4E-B24B-92CC37DE1BC9}" presName="horzThree" presStyleCnt="0"/>
      <dgm:spPr/>
    </dgm:pt>
    <dgm:pt modelId="{A9AF1335-B290-AF43-8EF9-3C18EA639B58}" type="pres">
      <dgm:prSet presAssocID="{364CA59B-A30E-9147-9C99-EA44C878DC6A}" presName="sibSpaceThree" presStyleCnt="0"/>
      <dgm:spPr/>
    </dgm:pt>
    <dgm:pt modelId="{1FBBB587-D2BC-AB4E-8B84-D64E9550E804}" type="pres">
      <dgm:prSet presAssocID="{C4116D5E-7BC6-9143-ABFF-F90858562E2D}" presName="vertThree" presStyleCnt="0"/>
      <dgm:spPr/>
    </dgm:pt>
    <dgm:pt modelId="{1B768965-9D0C-0E47-9F77-10B1877CCA79}" type="pres">
      <dgm:prSet presAssocID="{C4116D5E-7BC6-9143-ABFF-F90858562E2D}" presName="txThree" presStyleLbl="node3" presStyleIdx="1" presStyleCnt="3">
        <dgm:presLayoutVars>
          <dgm:chPref val="3"/>
        </dgm:presLayoutVars>
      </dgm:prSet>
      <dgm:spPr/>
    </dgm:pt>
    <dgm:pt modelId="{A42652B7-90B7-7F4A-AD33-CB67B2B4FA2B}" type="pres">
      <dgm:prSet presAssocID="{C4116D5E-7BC6-9143-ABFF-F90858562E2D}" presName="horzThree" presStyleCnt="0"/>
      <dgm:spPr/>
    </dgm:pt>
    <dgm:pt modelId="{7ACD7D15-4038-B647-80EE-9167928FED1B}" type="pres">
      <dgm:prSet presAssocID="{6E901980-891B-3143-983B-A76568296B43}" presName="sibSpaceThree" presStyleCnt="0"/>
      <dgm:spPr/>
    </dgm:pt>
    <dgm:pt modelId="{DEDC6821-463B-2948-8EEB-A016A1BB03ED}" type="pres">
      <dgm:prSet presAssocID="{36644433-29D8-9543-AC09-43414F960312}" presName="vertThree" presStyleCnt="0"/>
      <dgm:spPr/>
    </dgm:pt>
    <dgm:pt modelId="{A5405073-8893-4E4F-8470-C8296C189650}" type="pres">
      <dgm:prSet presAssocID="{36644433-29D8-9543-AC09-43414F960312}" presName="txThree" presStyleLbl="node3" presStyleIdx="2" presStyleCnt="3">
        <dgm:presLayoutVars>
          <dgm:chPref val="3"/>
        </dgm:presLayoutVars>
      </dgm:prSet>
      <dgm:spPr/>
    </dgm:pt>
    <dgm:pt modelId="{6BA7B9EB-D704-2F4C-9620-DD14E8980A46}" type="pres">
      <dgm:prSet presAssocID="{36644433-29D8-9543-AC09-43414F960312}" presName="horzThree" presStyleCnt="0"/>
      <dgm:spPr/>
    </dgm:pt>
  </dgm:ptLst>
  <dgm:cxnLst>
    <dgm:cxn modelId="{E20DCD09-CF2D-F14D-8F76-B560EFFD2034}" srcId="{BC39CE74-A632-DD42-B5BF-C87878F7B261}" destId="{36644433-29D8-9543-AC09-43414F960312}" srcOrd="2" destOrd="0" parTransId="{3C62E490-DA20-1541-AA84-2D60AF79A6AE}" sibTransId="{2DA4BE07-16CA-2841-92D9-A2513536B2FB}"/>
    <dgm:cxn modelId="{6AB4D711-AFEE-804C-94C8-B5062F72A25B}" type="presOf" srcId="{C4116D5E-7BC6-9143-ABFF-F90858562E2D}" destId="{1B768965-9D0C-0E47-9F77-10B1877CCA79}" srcOrd="0" destOrd="0" presId="urn:microsoft.com/office/officeart/2005/8/layout/hierarchy4"/>
    <dgm:cxn modelId="{F56A7C17-74F9-594E-9E97-4BFC37F6EA26}" type="presOf" srcId="{735C4C00-BF2D-FF4E-B24B-92CC37DE1BC9}" destId="{A072CB0F-C920-0F46-810B-58C22467DC03}" srcOrd="0" destOrd="0" presId="urn:microsoft.com/office/officeart/2005/8/layout/hierarchy4"/>
    <dgm:cxn modelId="{E80A0122-7BC8-F14A-98C8-B8DE3CFD839B}" srcId="{9E19F6C7-D6B0-054C-B3CD-0B08D88433E2}" destId="{31A10E9C-3CF8-B540-9F25-2479E71FCD23}" srcOrd="0" destOrd="0" parTransId="{6926AF73-C1FE-5F47-9318-43DCEC2C6D93}" sibTransId="{051E26C4-0409-3647-A1F7-221DE451F624}"/>
    <dgm:cxn modelId="{305A1B42-CA80-CC42-8508-65FE54A5B88F}" srcId="{BC39CE74-A632-DD42-B5BF-C87878F7B261}" destId="{735C4C00-BF2D-FF4E-B24B-92CC37DE1BC9}" srcOrd="0" destOrd="0" parTransId="{15BC6E5B-BB91-FA4B-AD45-433CCF672FCD}" sibTransId="{364CA59B-A30E-9147-9C99-EA44C878DC6A}"/>
    <dgm:cxn modelId="{4BF53942-98C8-2A41-A9D1-378E8FB7E7D8}" type="presOf" srcId="{36644433-29D8-9543-AC09-43414F960312}" destId="{A5405073-8893-4E4F-8470-C8296C189650}" srcOrd="0" destOrd="0" presId="urn:microsoft.com/office/officeart/2005/8/layout/hierarchy4"/>
    <dgm:cxn modelId="{69DFF890-964A-224D-9BC1-1904EE595A48}" type="presOf" srcId="{9E19F6C7-D6B0-054C-B3CD-0B08D88433E2}" destId="{2A86AA46-172B-1845-BC33-0F2B6405B9E6}" srcOrd="0" destOrd="0" presId="urn:microsoft.com/office/officeart/2005/8/layout/hierarchy4"/>
    <dgm:cxn modelId="{E47BBEDA-14A0-0249-AEB1-16A393D86F7C}" type="presOf" srcId="{31A10E9C-3CF8-B540-9F25-2479E71FCD23}" destId="{23D16398-73C6-B74B-922D-D0FD8945EEC4}" srcOrd="0" destOrd="0" presId="urn:microsoft.com/office/officeart/2005/8/layout/hierarchy4"/>
    <dgm:cxn modelId="{82FAE3DC-301A-EB41-8FEC-F7A46FA6D2A6}" srcId="{BC39CE74-A632-DD42-B5BF-C87878F7B261}" destId="{C4116D5E-7BC6-9143-ABFF-F90858562E2D}" srcOrd="1" destOrd="0" parTransId="{73C9AA46-C7E6-044E-904F-448F08C93458}" sibTransId="{6E901980-891B-3143-983B-A76568296B43}"/>
    <dgm:cxn modelId="{E4E18EDD-6E6B-1047-9A44-9DE802E0800D}" type="presOf" srcId="{BC39CE74-A632-DD42-B5BF-C87878F7B261}" destId="{56C092E0-0A45-A042-9EDE-90E3BBA0189E}" srcOrd="0" destOrd="0" presId="urn:microsoft.com/office/officeart/2005/8/layout/hierarchy4"/>
    <dgm:cxn modelId="{53C1DCF2-8B2E-DD4E-9768-B1585BBAAD8C}" srcId="{31A10E9C-3CF8-B540-9F25-2479E71FCD23}" destId="{BC39CE74-A632-DD42-B5BF-C87878F7B261}" srcOrd="0" destOrd="0" parTransId="{94B68C91-6197-9141-A4FE-194CE55D2EE7}" sibTransId="{B915AA32-D3CF-EB49-B5AC-B4640741B9BE}"/>
    <dgm:cxn modelId="{89E30B30-71CC-7840-96DF-BF14E0764511}" type="presParOf" srcId="{2A86AA46-172B-1845-BC33-0F2B6405B9E6}" destId="{5E3891B0-9E65-AD40-9ECF-C90D587A6927}" srcOrd="0" destOrd="0" presId="urn:microsoft.com/office/officeart/2005/8/layout/hierarchy4"/>
    <dgm:cxn modelId="{4F3EED81-DD47-1C45-95EC-53AD3E739D54}" type="presParOf" srcId="{5E3891B0-9E65-AD40-9ECF-C90D587A6927}" destId="{23D16398-73C6-B74B-922D-D0FD8945EEC4}" srcOrd="0" destOrd="0" presId="urn:microsoft.com/office/officeart/2005/8/layout/hierarchy4"/>
    <dgm:cxn modelId="{11451459-B6F9-3F44-B46B-CAC447310351}" type="presParOf" srcId="{5E3891B0-9E65-AD40-9ECF-C90D587A6927}" destId="{1F6F245C-C0A3-FE49-81FD-C47E90940771}" srcOrd="1" destOrd="0" presId="urn:microsoft.com/office/officeart/2005/8/layout/hierarchy4"/>
    <dgm:cxn modelId="{BD1217B7-1CEA-E34F-994B-4F9B8B9C6D67}" type="presParOf" srcId="{5E3891B0-9E65-AD40-9ECF-C90D587A6927}" destId="{BDF03F24-03E4-BF47-9F2B-AD889D9DBA69}" srcOrd="2" destOrd="0" presId="urn:microsoft.com/office/officeart/2005/8/layout/hierarchy4"/>
    <dgm:cxn modelId="{5E0C7763-7681-6E47-AADE-C103C4466D0D}" type="presParOf" srcId="{BDF03F24-03E4-BF47-9F2B-AD889D9DBA69}" destId="{3EA47ABD-BB16-F64F-A02B-7119F2E64C91}" srcOrd="0" destOrd="0" presId="urn:microsoft.com/office/officeart/2005/8/layout/hierarchy4"/>
    <dgm:cxn modelId="{AE48AB85-5F98-8948-B582-11A8E95571E8}" type="presParOf" srcId="{3EA47ABD-BB16-F64F-A02B-7119F2E64C91}" destId="{56C092E0-0A45-A042-9EDE-90E3BBA0189E}" srcOrd="0" destOrd="0" presId="urn:microsoft.com/office/officeart/2005/8/layout/hierarchy4"/>
    <dgm:cxn modelId="{F40ADCC7-3B96-1C4B-B1DA-1C902EE1CF55}" type="presParOf" srcId="{3EA47ABD-BB16-F64F-A02B-7119F2E64C91}" destId="{6CC76920-4A3A-AE46-AB7A-A301F7D6C39B}" srcOrd="1" destOrd="0" presId="urn:microsoft.com/office/officeart/2005/8/layout/hierarchy4"/>
    <dgm:cxn modelId="{6B80BA43-1805-C44D-A9B6-0F30F664C0AE}" type="presParOf" srcId="{3EA47ABD-BB16-F64F-A02B-7119F2E64C91}" destId="{2C3B1B8F-F955-1C4F-AE98-976E4B7CB6DC}" srcOrd="2" destOrd="0" presId="urn:microsoft.com/office/officeart/2005/8/layout/hierarchy4"/>
    <dgm:cxn modelId="{1754D586-8309-CB43-9687-A0A9FC63BDAE}" type="presParOf" srcId="{2C3B1B8F-F955-1C4F-AE98-976E4B7CB6DC}" destId="{979250A2-BCB1-EB40-A4AA-42FBFF5AE20C}" srcOrd="0" destOrd="0" presId="urn:microsoft.com/office/officeart/2005/8/layout/hierarchy4"/>
    <dgm:cxn modelId="{F1DD69F6-9224-F64F-BD58-82961DCD38E7}" type="presParOf" srcId="{979250A2-BCB1-EB40-A4AA-42FBFF5AE20C}" destId="{A072CB0F-C920-0F46-810B-58C22467DC03}" srcOrd="0" destOrd="0" presId="urn:microsoft.com/office/officeart/2005/8/layout/hierarchy4"/>
    <dgm:cxn modelId="{7D4F4FD7-2FBD-404B-BEE5-72CF3C36772B}" type="presParOf" srcId="{979250A2-BCB1-EB40-A4AA-42FBFF5AE20C}" destId="{975F84E0-A6C8-A64B-A1CF-0A849C08F688}" srcOrd="1" destOrd="0" presId="urn:microsoft.com/office/officeart/2005/8/layout/hierarchy4"/>
    <dgm:cxn modelId="{597CC1EC-474E-5F40-A857-883193EFACF0}" type="presParOf" srcId="{2C3B1B8F-F955-1C4F-AE98-976E4B7CB6DC}" destId="{A9AF1335-B290-AF43-8EF9-3C18EA639B58}" srcOrd="1" destOrd="0" presId="urn:microsoft.com/office/officeart/2005/8/layout/hierarchy4"/>
    <dgm:cxn modelId="{6DC16216-51D3-5A44-A3C9-63A1245E147F}" type="presParOf" srcId="{2C3B1B8F-F955-1C4F-AE98-976E4B7CB6DC}" destId="{1FBBB587-D2BC-AB4E-8B84-D64E9550E804}" srcOrd="2" destOrd="0" presId="urn:microsoft.com/office/officeart/2005/8/layout/hierarchy4"/>
    <dgm:cxn modelId="{D11ABE7E-1317-4E46-AF56-22E09A1495D5}" type="presParOf" srcId="{1FBBB587-D2BC-AB4E-8B84-D64E9550E804}" destId="{1B768965-9D0C-0E47-9F77-10B1877CCA79}" srcOrd="0" destOrd="0" presId="urn:microsoft.com/office/officeart/2005/8/layout/hierarchy4"/>
    <dgm:cxn modelId="{C0E67241-C7BC-354E-B2DB-496A4DA70144}" type="presParOf" srcId="{1FBBB587-D2BC-AB4E-8B84-D64E9550E804}" destId="{A42652B7-90B7-7F4A-AD33-CB67B2B4FA2B}" srcOrd="1" destOrd="0" presId="urn:microsoft.com/office/officeart/2005/8/layout/hierarchy4"/>
    <dgm:cxn modelId="{64FF9570-2B26-2147-B6A9-8AC067900BDF}" type="presParOf" srcId="{2C3B1B8F-F955-1C4F-AE98-976E4B7CB6DC}" destId="{7ACD7D15-4038-B647-80EE-9167928FED1B}" srcOrd="3" destOrd="0" presId="urn:microsoft.com/office/officeart/2005/8/layout/hierarchy4"/>
    <dgm:cxn modelId="{B6C2D1A4-0A94-4245-B093-5AADA6D5BD80}" type="presParOf" srcId="{2C3B1B8F-F955-1C4F-AE98-976E4B7CB6DC}" destId="{DEDC6821-463B-2948-8EEB-A016A1BB03ED}" srcOrd="4" destOrd="0" presId="urn:microsoft.com/office/officeart/2005/8/layout/hierarchy4"/>
    <dgm:cxn modelId="{A19D5584-8CA4-1D4A-BE5F-B6CF0B5DD2CE}" type="presParOf" srcId="{DEDC6821-463B-2948-8EEB-A016A1BB03ED}" destId="{A5405073-8893-4E4F-8470-C8296C189650}" srcOrd="0" destOrd="0" presId="urn:microsoft.com/office/officeart/2005/8/layout/hierarchy4"/>
    <dgm:cxn modelId="{EB70E24C-FA37-944F-A6E0-5A8812BB3276}" type="presParOf" srcId="{DEDC6821-463B-2948-8EEB-A016A1BB03ED}" destId="{6BA7B9EB-D704-2F4C-9620-DD14E8980A4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E19F6C7-D6B0-054C-B3CD-0B08D88433E2}" type="doc">
      <dgm:prSet loTypeId="urn:microsoft.com/office/officeart/2005/8/layout/hierarchy4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35C4C00-BF2D-FF4E-B24B-92CC37DE1BC9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15BC6E5B-BB91-FA4B-AD45-433CCF672FCD}" type="parTrans" cxnId="{305A1B42-CA80-CC42-8508-65FE54A5B88F}">
      <dgm:prSet/>
      <dgm:spPr/>
      <dgm:t>
        <a:bodyPr/>
        <a:lstStyle/>
        <a:p>
          <a:endParaRPr lang="en-GB"/>
        </a:p>
      </dgm:t>
    </dgm:pt>
    <dgm:pt modelId="{364CA59B-A30E-9147-9C99-EA44C878DC6A}" type="sibTrans" cxnId="{305A1B42-CA80-CC42-8508-65FE54A5B88F}">
      <dgm:prSet/>
      <dgm:spPr/>
      <dgm:t>
        <a:bodyPr/>
        <a:lstStyle/>
        <a:p>
          <a:endParaRPr lang="en-GB"/>
        </a:p>
      </dgm:t>
    </dgm:pt>
    <dgm:pt modelId="{C4116D5E-7BC6-9143-ABFF-F90858562E2D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73C9AA46-C7E6-044E-904F-448F08C93458}" type="parTrans" cxnId="{82FAE3DC-301A-EB41-8FEC-F7A46FA6D2A6}">
      <dgm:prSet/>
      <dgm:spPr/>
      <dgm:t>
        <a:bodyPr/>
        <a:lstStyle/>
        <a:p>
          <a:endParaRPr lang="en-GB"/>
        </a:p>
      </dgm:t>
    </dgm:pt>
    <dgm:pt modelId="{6E901980-891B-3143-983B-A76568296B43}" type="sibTrans" cxnId="{82FAE3DC-301A-EB41-8FEC-F7A46FA6D2A6}">
      <dgm:prSet/>
      <dgm:spPr/>
      <dgm:t>
        <a:bodyPr/>
        <a:lstStyle/>
        <a:p>
          <a:endParaRPr lang="en-GB"/>
        </a:p>
      </dgm:t>
    </dgm:pt>
    <dgm:pt modelId="{36644433-29D8-9543-AC09-43414F960312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3C62E490-DA20-1541-AA84-2D60AF79A6AE}" type="parTrans" cxnId="{E20DCD09-CF2D-F14D-8F76-B560EFFD2034}">
      <dgm:prSet/>
      <dgm:spPr/>
      <dgm:t>
        <a:bodyPr/>
        <a:lstStyle/>
        <a:p>
          <a:endParaRPr lang="en-GB"/>
        </a:p>
      </dgm:t>
    </dgm:pt>
    <dgm:pt modelId="{2DA4BE07-16CA-2841-92D9-A2513536B2FB}" type="sibTrans" cxnId="{E20DCD09-CF2D-F14D-8F76-B560EFFD2034}">
      <dgm:prSet/>
      <dgm:spPr/>
      <dgm:t>
        <a:bodyPr/>
        <a:lstStyle/>
        <a:p>
          <a:endParaRPr lang="en-GB"/>
        </a:p>
      </dgm:t>
    </dgm:pt>
    <dgm:pt modelId="{BC39CE74-A632-DD42-B5BF-C87878F7B261}">
      <dgm:prSet phldrT="[Text]"/>
      <dgm:spPr/>
      <dgm:t>
        <a:bodyPr/>
        <a:lstStyle/>
        <a:p>
          <a:r>
            <a:rPr lang="en-GB" dirty="0"/>
            <a:t>API Gateway</a:t>
          </a:r>
        </a:p>
      </dgm:t>
    </dgm:pt>
    <dgm:pt modelId="{94B68C91-6197-9141-A4FE-194CE55D2EE7}" type="parTrans" cxnId="{53C1DCF2-8B2E-DD4E-9768-B1585BBAAD8C}">
      <dgm:prSet/>
      <dgm:spPr/>
      <dgm:t>
        <a:bodyPr/>
        <a:lstStyle/>
        <a:p>
          <a:endParaRPr lang="en-GB"/>
        </a:p>
      </dgm:t>
    </dgm:pt>
    <dgm:pt modelId="{B915AA32-D3CF-EB49-B5AC-B4640741B9BE}" type="sibTrans" cxnId="{53C1DCF2-8B2E-DD4E-9768-B1585BBAAD8C}">
      <dgm:prSet/>
      <dgm:spPr/>
      <dgm:t>
        <a:bodyPr/>
        <a:lstStyle/>
        <a:p>
          <a:endParaRPr lang="en-GB"/>
        </a:p>
      </dgm:t>
    </dgm:pt>
    <dgm:pt modelId="{31A10E9C-3CF8-B540-9F25-2479E71FCD23}">
      <dgm:prSet phldrT="[Text]"/>
      <dgm:spPr/>
      <dgm:t>
        <a:bodyPr/>
        <a:lstStyle/>
        <a:p>
          <a:r>
            <a:rPr lang="en-GB" dirty="0"/>
            <a:t>API Portal</a:t>
          </a:r>
        </a:p>
      </dgm:t>
    </dgm:pt>
    <dgm:pt modelId="{6926AF73-C1FE-5F47-9318-43DCEC2C6D93}" type="parTrans" cxnId="{E80A0122-7BC8-F14A-98C8-B8DE3CFD839B}">
      <dgm:prSet/>
      <dgm:spPr/>
      <dgm:t>
        <a:bodyPr/>
        <a:lstStyle/>
        <a:p>
          <a:endParaRPr lang="en-GB"/>
        </a:p>
      </dgm:t>
    </dgm:pt>
    <dgm:pt modelId="{051E26C4-0409-3647-A1F7-221DE451F624}" type="sibTrans" cxnId="{E80A0122-7BC8-F14A-98C8-B8DE3CFD839B}">
      <dgm:prSet/>
      <dgm:spPr/>
      <dgm:t>
        <a:bodyPr/>
        <a:lstStyle/>
        <a:p>
          <a:endParaRPr lang="en-GB"/>
        </a:p>
      </dgm:t>
    </dgm:pt>
    <dgm:pt modelId="{2A86AA46-172B-1845-BC33-0F2B6405B9E6}" type="pres">
      <dgm:prSet presAssocID="{9E19F6C7-D6B0-054C-B3CD-0B08D88433E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3891B0-9E65-AD40-9ECF-C90D587A6927}" type="pres">
      <dgm:prSet presAssocID="{31A10E9C-3CF8-B540-9F25-2479E71FCD23}" presName="vertOne" presStyleCnt="0"/>
      <dgm:spPr/>
    </dgm:pt>
    <dgm:pt modelId="{23D16398-73C6-B74B-922D-D0FD8945EEC4}" type="pres">
      <dgm:prSet presAssocID="{31A10E9C-3CF8-B540-9F25-2479E71FCD23}" presName="txOne" presStyleLbl="node0" presStyleIdx="0" presStyleCnt="1" custLinFactY="-27656" custLinFactNeighborX="13367" custLinFactNeighborY="-100000">
        <dgm:presLayoutVars>
          <dgm:chPref val="3"/>
        </dgm:presLayoutVars>
      </dgm:prSet>
      <dgm:spPr/>
    </dgm:pt>
    <dgm:pt modelId="{1F6F245C-C0A3-FE49-81FD-C47E90940771}" type="pres">
      <dgm:prSet presAssocID="{31A10E9C-3CF8-B540-9F25-2479E71FCD23}" presName="parTransOne" presStyleCnt="0"/>
      <dgm:spPr/>
    </dgm:pt>
    <dgm:pt modelId="{BDF03F24-03E4-BF47-9F2B-AD889D9DBA69}" type="pres">
      <dgm:prSet presAssocID="{31A10E9C-3CF8-B540-9F25-2479E71FCD23}" presName="horzOne" presStyleCnt="0"/>
      <dgm:spPr/>
    </dgm:pt>
    <dgm:pt modelId="{3EA47ABD-BB16-F64F-A02B-7119F2E64C91}" type="pres">
      <dgm:prSet presAssocID="{BC39CE74-A632-DD42-B5BF-C87878F7B261}" presName="vertTwo" presStyleCnt="0"/>
      <dgm:spPr/>
    </dgm:pt>
    <dgm:pt modelId="{56C092E0-0A45-A042-9EDE-90E3BBA0189E}" type="pres">
      <dgm:prSet presAssocID="{BC39CE74-A632-DD42-B5BF-C87878F7B261}" presName="txTwo" presStyleLbl="node2" presStyleIdx="0" presStyleCnt="1">
        <dgm:presLayoutVars>
          <dgm:chPref val="3"/>
        </dgm:presLayoutVars>
      </dgm:prSet>
      <dgm:spPr/>
    </dgm:pt>
    <dgm:pt modelId="{6CC76920-4A3A-AE46-AB7A-A301F7D6C39B}" type="pres">
      <dgm:prSet presAssocID="{BC39CE74-A632-DD42-B5BF-C87878F7B261}" presName="parTransTwo" presStyleCnt="0"/>
      <dgm:spPr/>
    </dgm:pt>
    <dgm:pt modelId="{2C3B1B8F-F955-1C4F-AE98-976E4B7CB6DC}" type="pres">
      <dgm:prSet presAssocID="{BC39CE74-A632-DD42-B5BF-C87878F7B261}" presName="horzTwo" presStyleCnt="0"/>
      <dgm:spPr/>
    </dgm:pt>
    <dgm:pt modelId="{979250A2-BCB1-EB40-A4AA-42FBFF5AE20C}" type="pres">
      <dgm:prSet presAssocID="{735C4C00-BF2D-FF4E-B24B-92CC37DE1BC9}" presName="vertThree" presStyleCnt="0"/>
      <dgm:spPr/>
    </dgm:pt>
    <dgm:pt modelId="{A072CB0F-C920-0F46-810B-58C22467DC03}" type="pres">
      <dgm:prSet presAssocID="{735C4C00-BF2D-FF4E-B24B-92CC37DE1BC9}" presName="txThree" presStyleLbl="node3" presStyleIdx="0" presStyleCnt="3">
        <dgm:presLayoutVars>
          <dgm:chPref val="3"/>
        </dgm:presLayoutVars>
      </dgm:prSet>
      <dgm:spPr/>
    </dgm:pt>
    <dgm:pt modelId="{975F84E0-A6C8-A64B-A1CF-0A849C08F688}" type="pres">
      <dgm:prSet presAssocID="{735C4C00-BF2D-FF4E-B24B-92CC37DE1BC9}" presName="horzThree" presStyleCnt="0"/>
      <dgm:spPr/>
    </dgm:pt>
    <dgm:pt modelId="{A9AF1335-B290-AF43-8EF9-3C18EA639B58}" type="pres">
      <dgm:prSet presAssocID="{364CA59B-A30E-9147-9C99-EA44C878DC6A}" presName="sibSpaceThree" presStyleCnt="0"/>
      <dgm:spPr/>
    </dgm:pt>
    <dgm:pt modelId="{1FBBB587-D2BC-AB4E-8B84-D64E9550E804}" type="pres">
      <dgm:prSet presAssocID="{C4116D5E-7BC6-9143-ABFF-F90858562E2D}" presName="vertThree" presStyleCnt="0"/>
      <dgm:spPr/>
    </dgm:pt>
    <dgm:pt modelId="{1B768965-9D0C-0E47-9F77-10B1877CCA79}" type="pres">
      <dgm:prSet presAssocID="{C4116D5E-7BC6-9143-ABFF-F90858562E2D}" presName="txThree" presStyleLbl="node3" presStyleIdx="1" presStyleCnt="3">
        <dgm:presLayoutVars>
          <dgm:chPref val="3"/>
        </dgm:presLayoutVars>
      </dgm:prSet>
      <dgm:spPr/>
    </dgm:pt>
    <dgm:pt modelId="{A42652B7-90B7-7F4A-AD33-CB67B2B4FA2B}" type="pres">
      <dgm:prSet presAssocID="{C4116D5E-7BC6-9143-ABFF-F90858562E2D}" presName="horzThree" presStyleCnt="0"/>
      <dgm:spPr/>
    </dgm:pt>
    <dgm:pt modelId="{7ACD7D15-4038-B647-80EE-9167928FED1B}" type="pres">
      <dgm:prSet presAssocID="{6E901980-891B-3143-983B-A76568296B43}" presName="sibSpaceThree" presStyleCnt="0"/>
      <dgm:spPr/>
    </dgm:pt>
    <dgm:pt modelId="{DEDC6821-463B-2948-8EEB-A016A1BB03ED}" type="pres">
      <dgm:prSet presAssocID="{36644433-29D8-9543-AC09-43414F960312}" presName="vertThree" presStyleCnt="0"/>
      <dgm:spPr/>
    </dgm:pt>
    <dgm:pt modelId="{A5405073-8893-4E4F-8470-C8296C189650}" type="pres">
      <dgm:prSet presAssocID="{36644433-29D8-9543-AC09-43414F960312}" presName="txThree" presStyleLbl="node3" presStyleIdx="2" presStyleCnt="3">
        <dgm:presLayoutVars>
          <dgm:chPref val="3"/>
        </dgm:presLayoutVars>
      </dgm:prSet>
      <dgm:spPr/>
    </dgm:pt>
    <dgm:pt modelId="{6BA7B9EB-D704-2F4C-9620-DD14E8980A46}" type="pres">
      <dgm:prSet presAssocID="{36644433-29D8-9543-AC09-43414F960312}" presName="horzThree" presStyleCnt="0"/>
      <dgm:spPr/>
    </dgm:pt>
  </dgm:ptLst>
  <dgm:cxnLst>
    <dgm:cxn modelId="{E20DCD09-CF2D-F14D-8F76-B560EFFD2034}" srcId="{BC39CE74-A632-DD42-B5BF-C87878F7B261}" destId="{36644433-29D8-9543-AC09-43414F960312}" srcOrd="2" destOrd="0" parTransId="{3C62E490-DA20-1541-AA84-2D60AF79A6AE}" sibTransId="{2DA4BE07-16CA-2841-92D9-A2513536B2FB}"/>
    <dgm:cxn modelId="{6AB4D711-AFEE-804C-94C8-B5062F72A25B}" type="presOf" srcId="{C4116D5E-7BC6-9143-ABFF-F90858562E2D}" destId="{1B768965-9D0C-0E47-9F77-10B1877CCA79}" srcOrd="0" destOrd="0" presId="urn:microsoft.com/office/officeart/2005/8/layout/hierarchy4"/>
    <dgm:cxn modelId="{F56A7C17-74F9-594E-9E97-4BFC37F6EA26}" type="presOf" srcId="{735C4C00-BF2D-FF4E-B24B-92CC37DE1BC9}" destId="{A072CB0F-C920-0F46-810B-58C22467DC03}" srcOrd="0" destOrd="0" presId="urn:microsoft.com/office/officeart/2005/8/layout/hierarchy4"/>
    <dgm:cxn modelId="{E80A0122-7BC8-F14A-98C8-B8DE3CFD839B}" srcId="{9E19F6C7-D6B0-054C-B3CD-0B08D88433E2}" destId="{31A10E9C-3CF8-B540-9F25-2479E71FCD23}" srcOrd="0" destOrd="0" parTransId="{6926AF73-C1FE-5F47-9318-43DCEC2C6D93}" sibTransId="{051E26C4-0409-3647-A1F7-221DE451F624}"/>
    <dgm:cxn modelId="{305A1B42-CA80-CC42-8508-65FE54A5B88F}" srcId="{BC39CE74-A632-DD42-B5BF-C87878F7B261}" destId="{735C4C00-BF2D-FF4E-B24B-92CC37DE1BC9}" srcOrd="0" destOrd="0" parTransId="{15BC6E5B-BB91-FA4B-AD45-433CCF672FCD}" sibTransId="{364CA59B-A30E-9147-9C99-EA44C878DC6A}"/>
    <dgm:cxn modelId="{4BF53942-98C8-2A41-A9D1-378E8FB7E7D8}" type="presOf" srcId="{36644433-29D8-9543-AC09-43414F960312}" destId="{A5405073-8893-4E4F-8470-C8296C189650}" srcOrd="0" destOrd="0" presId="urn:microsoft.com/office/officeart/2005/8/layout/hierarchy4"/>
    <dgm:cxn modelId="{69DFF890-964A-224D-9BC1-1904EE595A48}" type="presOf" srcId="{9E19F6C7-D6B0-054C-B3CD-0B08D88433E2}" destId="{2A86AA46-172B-1845-BC33-0F2B6405B9E6}" srcOrd="0" destOrd="0" presId="urn:microsoft.com/office/officeart/2005/8/layout/hierarchy4"/>
    <dgm:cxn modelId="{E47BBEDA-14A0-0249-AEB1-16A393D86F7C}" type="presOf" srcId="{31A10E9C-3CF8-B540-9F25-2479E71FCD23}" destId="{23D16398-73C6-B74B-922D-D0FD8945EEC4}" srcOrd="0" destOrd="0" presId="urn:microsoft.com/office/officeart/2005/8/layout/hierarchy4"/>
    <dgm:cxn modelId="{82FAE3DC-301A-EB41-8FEC-F7A46FA6D2A6}" srcId="{BC39CE74-A632-DD42-B5BF-C87878F7B261}" destId="{C4116D5E-7BC6-9143-ABFF-F90858562E2D}" srcOrd="1" destOrd="0" parTransId="{73C9AA46-C7E6-044E-904F-448F08C93458}" sibTransId="{6E901980-891B-3143-983B-A76568296B43}"/>
    <dgm:cxn modelId="{E4E18EDD-6E6B-1047-9A44-9DE802E0800D}" type="presOf" srcId="{BC39CE74-A632-DD42-B5BF-C87878F7B261}" destId="{56C092E0-0A45-A042-9EDE-90E3BBA0189E}" srcOrd="0" destOrd="0" presId="urn:microsoft.com/office/officeart/2005/8/layout/hierarchy4"/>
    <dgm:cxn modelId="{53C1DCF2-8B2E-DD4E-9768-B1585BBAAD8C}" srcId="{31A10E9C-3CF8-B540-9F25-2479E71FCD23}" destId="{BC39CE74-A632-DD42-B5BF-C87878F7B261}" srcOrd="0" destOrd="0" parTransId="{94B68C91-6197-9141-A4FE-194CE55D2EE7}" sibTransId="{B915AA32-D3CF-EB49-B5AC-B4640741B9BE}"/>
    <dgm:cxn modelId="{89E30B30-71CC-7840-96DF-BF14E0764511}" type="presParOf" srcId="{2A86AA46-172B-1845-BC33-0F2B6405B9E6}" destId="{5E3891B0-9E65-AD40-9ECF-C90D587A6927}" srcOrd="0" destOrd="0" presId="urn:microsoft.com/office/officeart/2005/8/layout/hierarchy4"/>
    <dgm:cxn modelId="{4F3EED81-DD47-1C45-95EC-53AD3E739D54}" type="presParOf" srcId="{5E3891B0-9E65-AD40-9ECF-C90D587A6927}" destId="{23D16398-73C6-B74B-922D-D0FD8945EEC4}" srcOrd="0" destOrd="0" presId="urn:microsoft.com/office/officeart/2005/8/layout/hierarchy4"/>
    <dgm:cxn modelId="{11451459-B6F9-3F44-B46B-CAC447310351}" type="presParOf" srcId="{5E3891B0-9E65-AD40-9ECF-C90D587A6927}" destId="{1F6F245C-C0A3-FE49-81FD-C47E90940771}" srcOrd="1" destOrd="0" presId="urn:microsoft.com/office/officeart/2005/8/layout/hierarchy4"/>
    <dgm:cxn modelId="{BD1217B7-1CEA-E34F-994B-4F9B8B9C6D67}" type="presParOf" srcId="{5E3891B0-9E65-AD40-9ECF-C90D587A6927}" destId="{BDF03F24-03E4-BF47-9F2B-AD889D9DBA69}" srcOrd="2" destOrd="0" presId="urn:microsoft.com/office/officeart/2005/8/layout/hierarchy4"/>
    <dgm:cxn modelId="{5E0C7763-7681-6E47-AADE-C103C4466D0D}" type="presParOf" srcId="{BDF03F24-03E4-BF47-9F2B-AD889D9DBA69}" destId="{3EA47ABD-BB16-F64F-A02B-7119F2E64C91}" srcOrd="0" destOrd="0" presId="urn:microsoft.com/office/officeart/2005/8/layout/hierarchy4"/>
    <dgm:cxn modelId="{AE48AB85-5F98-8948-B582-11A8E95571E8}" type="presParOf" srcId="{3EA47ABD-BB16-F64F-A02B-7119F2E64C91}" destId="{56C092E0-0A45-A042-9EDE-90E3BBA0189E}" srcOrd="0" destOrd="0" presId="urn:microsoft.com/office/officeart/2005/8/layout/hierarchy4"/>
    <dgm:cxn modelId="{F40ADCC7-3B96-1C4B-B1DA-1C902EE1CF55}" type="presParOf" srcId="{3EA47ABD-BB16-F64F-A02B-7119F2E64C91}" destId="{6CC76920-4A3A-AE46-AB7A-A301F7D6C39B}" srcOrd="1" destOrd="0" presId="urn:microsoft.com/office/officeart/2005/8/layout/hierarchy4"/>
    <dgm:cxn modelId="{6B80BA43-1805-C44D-A9B6-0F30F664C0AE}" type="presParOf" srcId="{3EA47ABD-BB16-F64F-A02B-7119F2E64C91}" destId="{2C3B1B8F-F955-1C4F-AE98-976E4B7CB6DC}" srcOrd="2" destOrd="0" presId="urn:microsoft.com/office/officeart/2005/8/layout/hierarchy4"/>
    <dgm:cxn modelId="{1754D586-8309-CB43-9687-A0A9FC63BDAE}" type="presParOf" srcId="{2C3B1B8F-F955-1C4F-AE98-976E4B7CB6DC}" destId="{979250A2-BCB1-EB40-A4AA-42FBFF5AE20C}" srcOrd="0" destOrd="0" presId="urn:microsoft.com/office/officeart/2005/8/layout/hierarchy4"/>
    <dgm:cxn modelId="{F1DD69F6-9224-F64F-BD58-82961DCD38E7}" type="presParOf" srcId="{979250A2-BCB1-EB40-A4AA-42FBFF5AE20C}" destId="{A072CB0F-C920-0F46-810B-58C22467DC03}" srcOrd="0" destOrd="0" presId="urn:microsoft.com/office/officeart/2005/8/layout/hierarchy4"/>
    <dgm:cxn modelId="{7D4F4FD7-2FBD-404B-BEE5-72CF3C36772B}" type="presParOf" srcId="{979250A2-BCB1-EB40-A4AA-42FBFF5AE20C}" destId="{975F84E0-A6C8-A64B-A1CF-0A849C08F688}" srcOrd="1" destOrd="0" presId="urn:microsoft.com/office/officeart/2005/8/layout/hierarchy4"/>
    <dgm:cxn modelId="{597CC1EC-474E-5F40-A857-883193EFACF0}" type="presParOf" srcId="{2C3B1B8F-F955-1C4F-AE98-976E4B7CB6DC}" destId="{A9AF1335-B290-AF43-8EF9-3C18EA639B58}" srcOrd="1" destOrd="0" presId="urn:microsoft.com/office/officeart/2005/8/layout/hierarchy4"/>
    <dgm:cxn modelId="{6DC16216-51D3-5A44-A3C9-63A1245E147F}" type="presParOf" srcId="{2C3B1B8F-F955-1C4F-AE98-976E4B7CB6DC}" destId="{1FBBB587-D2BC-AB4E-8B84-D64E9550E804}" srcOrd="2" destOrd="0" presId="urn:microsoft.com/office/officeart/2005/8/layout/hierarchy4"/>
    <dgm:cxn modelId="{D11ABE7E-1317-4E46-AF56-22E09A1495D5}" type="presParOf" srcId="{1FBBB587-D2BC-AB4E-8B84-D64E9550E804}" destId="{1B768965-9D0C-0E47-9F77-10B1877CCA79}" srcOrd="0" destOrd="0" presId="urn:microsoft.com/office/officeart/2005/8/layout/hierarchy4"/>
    <dgm:cxn modelId="{C0E67241-C7BC-354E-B2DB-496A4DA70144}" type="presParOf" srcId="{1FBBB587-D2BC-AB4E-8B84-D64E9550E804}" destId="{A42652B7-90B7-7F4A-AD33-CB67B2B4FA2B}" srcOrd="1" destOrd="0" presId="urn:microsoft.com/office/officeart/2005/8/layout/hierarchy4"/>
    <dgm:cxn modelId="{64FF9570-2B26-2147-B6A9-8AC067900BDF}" type="presParOf" srcId="{2C3B1B8F-F955-1C4F-AE98-976E4B7CB6DC}" destId="{7ACD7D15-4038-B647-80EE-9167928FED1B}" srcOrd="3" destOrd="0" presId="urn:microsoft.com/office/officeart/2005/8/layout/hierarchy4"/>
    <dgm:cxn modelId="{B6C2D1A4-0A94-4245-B093-5AADA6D5BD80}" type="presParOf" srcId="{2C3B1B8F-F955-1C4F-AE98-976E4B7CB6DC}" destId="{DEDC6821-463B-2948-8EEB-A016A1BB03ED}" srcOrd="4" destOrd="0" presId="urn:microsoft.com/office/officeart/2005/8/layout/hierarchy4"/>
    <dgm:cxn modelId="{A19D5584-8CA4-1D4A-BE5F-B6CF0B5DD2CE}" type="presParOf" srcId="{DEDC6821-463B-2948-8EEB-A016A1BB03ED}" destId="{A5405073-8893-4E4F-8470-C8296C189650}" srcOrd="0" destOrd="0" presId="urn:microsoft.com/office/officeart/2005/8/layout/hierarchy4"/>
    <dgm:cxn modelId="{EB70E24C-FA37-944F-A6E0-5A8812BB3276}" type="presParOf" srcId="{DEDC6821-463B-2948-8EEB-A016A1BB03ED}" destId="{6BA7B9EB-D704-2F4C-9620-DD14E8980A4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E19F6C7-D6B0-054C-B3CD-0B08D88433E2}" type="doc">
      <dgm:prSet loTypeId="urn:microsoft.com/office/officeart/2005/8/layout/hierarchy4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35C4C00-BF2D-FF4E-B24B-92CC37DE1BC9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15BC6E5B-BB91-FA4B-AD45-433CCF672FCD}" type="parTrans" cxnId="{305A1B42-CA80-CC42-8508-65FE54A5B88F}">
      <dgm:prSet/>
      <dgm:spPr/>
      <dgm:t>
        <a:bodyPr/>
        <a:lstStyle/>
        <a:p>
          <a:endParaRPr lang="en-GB"/>
        </a:p>
      </dgm:t>
    </dgm:pt>
    <dgm:pt modelId="{364CA59B-A30E-9147-9C99-EA44C878DC6A}" type="sibTrans" cxnId="{305A1B42-CA80-CC42-8508-65FE54A5B88F}">
      <dgm:prSet/>
      <dgm:spPr/>
      <dgm:t>
        <a:bodyPr/>
        <a:lstStyle/>
        <a:p>
          <a:endParaRPr lang="en-GB"/>
        </a:p>
      </dgm:t>
    </dgm:pt>
    <dgm:pt modelId="{C4116D5E-7BC6-9143-ABFF-F90858562E2D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73C9AA46-C7E6-044E-904F-448F08C93458}" type="parTrans" cxnId="{82FAE3DC-301A-EB41-8FEC-F7A46FA6D2A6}">
      <dgm:prSet/>
      <dgm:spPr/>
      <dgm:t>
        <a:bodyPr/>
        <a:lstStyle/>
        <a:p>
          <a:endParaRPr lang="en-GB"/>
        </a:p>
      </dgm:t>
    </dgm:pt>
    <dgm:pt modelId="{6E901980-891B-3143-983B-A76568296B43}" type="sibTrans" cxnId="{82FAE3DC-301A-EB41-8FEC-F7A46FA6D2A6}">
      <dgm:prSet/>
      <dgm:spPr/>
      <dgm:t>
        <a:bodyPr/>
        <a:lstStyle/>
        <a:p>
          <a:endParaRPr lang="en-GB"/>
        </a:p>
      </dgm:t>
    </dgm:pt>
    <dgm:pt modelId="{36644433-29D8-9543-AC09-43414F960312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3C62E490-DA20-1541-AA84-2D60AF79A6AE}" type="parTrans" cxnId="{E20DCD09-CF2D-F14D-8F76-B560EFFD2034}">
      <dgm:prSet/>
      <dgm:spPr/>
      <dgm:t>
        <a:bodyPr/>
        <a:lstStyle/>
        <a:p>
          <a:endParaRPr lang="en-GB"/>
        </a:p>
      </dgm:t>
    </dgm:pt>
    <dgm:pt modelId="{2DA4BE07-16CA-2841-92D9-A2513536B2FB}" type="sibTrans" cxnId="{E20DCD09-CF2D-F14D-8F76-B560EFFD2034}">
      <dgm:prSet/>
      <dgm:spPr/>
      <dgm:t>
        <a:bodyPr/>
        <a:lstStyle/>
        <a:p>
          <a:endParaRPr lang="en-GB"/>
        </a:p>
      </dgm:t>
    </dgm:pt>
    <dgm:pt modelId="{BC39CE74-A632-DD42-B5BF-C87878F7B261}">
      <dgm:prSet phldrT="[Text]"/>
      <dgm:spPr/>
      <dgm:t>
        <a:bodyPr/>
        <a:lstStyle/>
        <a:p>
          <a:r>
            <a:rPr lang="en-GB" dirty="0"/>
            <a:t>API Gateway</a:t>
          </a:r>
        </a:p>
      </dgm:t>
    </dgm:pt>
    <dgm:pt modelId="{94B68C91-6197-9141-A4FE-194CE55D2EE7}" type="parTrans" cxnId="{53C1DCF2-8B2E-DD4E-9768-B1585BBAAD8C}">
      <dgm:prSet/>
      <dgm:spPr/>
      <dgm:t>
        <a:bodyPr/>
        <a:lstStyle/>
        <a:p>
          <a:endParaRPr lang="en-GB"/>
        </a:p>
      </dgm:t>
    </dgm:pt>
    <dgm:pt modelId="{B915AA32-D3CF-EB49-B5AC-B4640741B9BE}" type="sibTrans" cxnId="{53C1DCF2-8B2E-DD4E-9768-B1585BBAAD8C}">
      <dgm:prSet/>
      <dgm:spPr/>
      <dgm:t>
        <a:bodyPr/>
        <a:lstStyle/>
        <a:p>
          <a:endParaRPr lang="en-GB"/>
        </a:p>
      </dgm:t>
    </dgm:pt>
    <dgm:pt modelId="{31A10E9C-3CF8-B540-9F25-2479E71FCD23}">
      <dgm:prSet phldrT="[Text]"/>
      <dgm:spPr/>
      <dgm:t>
        <a:bodyPr/>
        <a:lstStyle/>
        <a:p>
          <a:r>
            <a:rPr lang="en-GB" dirty="0"/>
            <a:t>API Portal</a:t>
          </a:r>
        </a:p>
      </dgm:t>
    </dgm:pt>
    <dgm:pt modelId="{6926AF73-C1FE-5F47-9318-43DCEC2C6D93}" type="parTrans" cxnId="{E80A0122-7BC8-F14A-98C8-B8DE3CFD839B}">
      <dgm:prSet/>
      <dgm:spPr/>
      <dgm:t>
        <a:bodyPr/>
        <a:lstStyle/>
        <a:p>
          <a:endParaRPr lang="en-GB"/>
        </a:p>
      </dgm:t>
    </dgm:pt>
    <dgm:pt modelId="{051E26C4-0409-3647-A1F7-221DE451F624}" type="sibTrans" cxnId="{E80A0122-7BC8-F14A-98C8-B8DE3CFD839B}">
      <dgm:prSet/>
      <dgm:spPr/>
      <dgm:t>
        <a:bodyPr/>
        <a:lstStyle/>
        <a:p>
          <a:endParaRPr lang="en-GB"/>
        </a:p>
      </dgm:t>
    </dgm:pt>
    <dgm:pt modelId="{1851D68A-8C08-7649-BBE3-12015B4C22FD}">
      <dgm:prSet phldrT="[Text]"/>
      <dgm:spPr/>
      <dgm:t>
        <a:bodyPr/>
        <a:lstStyle/>
        <a:p>
          <a:r>
            <a:rPr lang="en-GB" dirty="0"/>
            <a:t>API Gateway</a:t>
          </a:r>
        </a:p>
      </dgm:t>
    </dgm:pt>
    <dgm:pt modelId="{0DE564DF-3154-7E41-86E8-F177BA62A85C}" type="parTrans" cxnId="{6E52E73F-EEFE-DD40-A78F-C2F21F67EA99}">
      <dgm:prSet/>
      <dgm:spPr/>
    </dgm:pt>
    <dgm:pt modelId="{02E0E2AD-2F3E-0545-A845-781CF18EB020}" type="sibTrans" cxnId="{6E52E73F-EEFE-DD40-A78F-C2F21F67EA99}">
      <dgm:prSet/>
      <dgm:spPr/>
    </dgm:pt>
    <dgm:pt modelId="{0D993D50-C362-7A47-90A8-5B9F13023882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3E9AFC21-E512-5047-A163-F949BF4D7815}" type="parTrans" cxnId="{5D863E73-7823-0341-BD3E-A7CBBC38546C}">
      <dgm:prSet/>
      <dgm:spPr/>
      <dgm:t>
        <a:bodyPr/>
        <a:lstStyle/>
        <a:p>
          <a:endParaRPr lang="en-GB"/>
        </a:p>
      </dgm:t>
    </dgm:pt>
    <dgm:pt modelId="{37B089E7-C2A0-574F-ABE2-5DCB592ECB08}" type="sibTrans" cxnId="{5D863E73-7823-0341-BD3E-A7CBBC38546C}">
      <dgm:prSet/>
      <dgm:spPr/>
      <dgm:t>
        <a:bodyPr/>
        <a:lstStyle/>
        <a:p>
          <a:endParaRPr lang="en-GB"/>
        </a:p>
      </dgm:t>
    </dgm:pt>
    <dgm:pt modelId="{F8C44398-D953-924E-B416-887E8D1FDFE5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4CE8343B-B8D9-524E-9377-0FBC746F7D3A}" type="parTrans" cxnId="{5FA28071-174A-4D4D-8B61-551450DEC801}">
      <dgm:prSet/>
      <dgm:spPr/>
      <dgm:t>
        <a:bodyPr/>
        <a:lstStyle/>
        <a:p>
          <a:endParaRPr lang="en-GB"/>
        </a:p>
      </dgm:t>
    </dgm:pt>
    <dgm:pt modelId="{C6E6DF54-19CB-3542-84B1-E08A7C78F0C0}" type="sibTrans" cxnId="{5FA28071-174A-4D4D-8B61-551450DEC801}">
      <dgm:prSet/>
      <dgm:spPr/>
      <dgm:t>
        <a:bodyPr/>
        <a:lstStyle/>
        <a:p>
          <a:endParaRPr lang="en-GB"/>
        </a:p>
      </dgm:t>
    </dgm:pt>
    <dgm:pt modelId="{B0BF699B-D21E-B94A-81C8-55AEC42748C9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A560FA2A-FC7C-9349-8D24-3F6F951D6F33}" type="parTrans" cxnId="{4CB75900-CBEC-7B44-A837-6B586C7DF65F}">
      <dgm:prSet/>
      <dgm:spPr/>
      <dgm:t>
        <a:bodyPr/>
        <a:lstStyle/>
        <a:p>
          <a:endParaRPr lang="en-GB"/>
        </a:p>
      </dgm:t>
    </dgm:pt>
    <dgm:pt modelId="{EF682144-9E5D-4B44-B355-963CB9B1E45E}" type="sibTrans" cxnId="{4CB75900-CBEC-7B44-A837-6B586C7DF65F}">
      <dgm:prSet/>
      <dgm:spPr/>
      <dgm:t>
        <a:bodyPr/>
        <a:lstStyle/>
        <a:p>
          <a:endParaRPr lang="en-GB"/>
        </a:p>
      </dgm:t>
    </dgm:pt>
    <dgm:pt modelId="{2A86AA46-172B-1845-BC33-0F2B6405B9E6}" type="pres">
      <dgm:prSet presAssocID="{9E19F6C7-D6B0-054C-B3CD-0B08D88433E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3891B0-9E65-AD40-9ECF-C90D587A6927}" type="pres">
      <dgm:prSet presAssocID="{31A10E9C-3CF8-B540-9F25-2479E71FCD23}" presName="vertOne" presStyleCnt="0"/>
      <dgm:spPr/>
    </dgm:pt>
    <dgm:pt modelId="{23D16398-73C6-B74B-922D-D0FD8945EEC4}" type="pres">
      <dgm:prSet presAssocID="{31A10E9C-3CF8-B540-9F25-2479E71FCD23}" presName="txOne" presStyleLbl="node0" presStyleIdx="0" presStyleCnt="1">
        <dgm:presLayoutVars>
          <dgm:chPref val="3"/>
        </dgm:presLayoutVars>
      </dgm:prSet>
      <dgm:spPr/>
    </dgm:pt>
    <dgm:pt modelId="{1F6F245C-C0A3-FE49-81FD-C47E90940771}" type="pres">
      <dgm:prSet presAssocID="{31A10E9C-3CF8-B540-9F25-2479E71FCD23}" presName="parTransOne" presStyleCnt="0"/>
      <dgm:spPr/>
    </dgm:pt>
    <dgm:pt modelId="{BDF03F24-03E4-BF47-9F2B-AD889D9DBA69}" type="pres">
      <dgm:prSet presAssocID="{31A10E9C-3CF8-B540-9F25-2479E71FCD23}" presName="horzOne" presStyleCnt="0"/>
      <dgm:spPr/>
    </dgm:pt>
    <dgm:pt modelId="{3EA47ABD-BB16-F64F-A02B-7119F2E64C91}" type="pres">
      <dgm:prSet presAssocID="{BC39CE74-A632-DD42-B5BF-C87878F7B261}" presName="vertTwo" presStyleCnt="0"/>
      <dgm:spPr/>
    </dgm:pt>
    <dgm:pt modelId="{56C092E0-0A45-A042-9EDE-90E3BBA0189E}" type="pres">
      <dgm:prSet presAssocID="{BC39CE74-A632-DD42-B5BF-C87878F7B261}" presName="txTwo" presStyleLbl="node2" presStyleIdx="0" presStyleCnt="2">
        <dgm:presLayoutVars>
          <dgm:chPref val="3"/>
        </dgm:presLayoutVars>
      </dgm:prSet>
      <dgm:spPr/>
    </dgm:pt>
    <dgm:pt modelId="{6CC76920-4A3A-AE46-AB7A-A301F7D6C39B}" type="pres">
      <dgm:prSet presAssocID="{BC39CE74-A632-DD42-B5BF-C87878F7B261}" presName="parTransTwo" presStyleCnt="0"/>
      <dgm:spPr/>
    </dgm:pt>
    <dgm:pt modelId="{2C3B1B8F-F955-1C4F-AE98-976E4B7CB6DC}" type="pres">
      <dgm:prSet presAssocID="{BC39CE74-A632-DD42-B5BF-C87878F7B261}" presName="horzTwo" presStyleCnt="0"/>
      <dgm:spPr/>
    </dgm:pt>
    <dgm:pt modelId="{979250A2-BCB1-EB40-A4AA-42FBFF5AE20C}" type="pres">
      <dgm:prSet presAssocID="{735C4C00-BF2D-FF4E-B24B-92CC37DE1BC9}" presName="vertThree" presStyleCnt="0"/>
      <dgm:spPr/>
    </dgm:pt>
    <dgm:pt modelId="{A072CB0F-C920-0F46-810B-58C22467DC03}" type="pres">
      <dgm:prSet presAssocID="{735C4C00-BF2D-FF4E-B24B-92CC37DE1BC9}" presName="txThree" presStyleLbl="node3" presStyleIdx="0" presStyleCnt="6">
        <dgm:presLayoutVars>
          <dgm:chPref val="3"/>
        </dgm:presLayoutVars>
      </dgm:prSet>
      <dgm:spPr/>
    </dgm:pt>
    <dgm:pt modelId="{975F84E0-A6C8-A64B-A1CF-0A849C08F688}" type="pres">
      <dgm:prSet presAssocID="{735C4C00-BF2D-FF4E-B24B-92CC37DE1BC9}" presName="horzThree" presStyleCnt="0"/>
      <dgm:spPr/>
    </dgm:pt>
    <dgm:pt modelId="{A9AF1335-B290-AF43-8EF9-3C18EA639B58}" type="pres">
      <dgm:prSet presAssocID="{364CA59B-A30E-9147-9C99-EA44C878DC6A}" presName="sibSpaceThree" presStyleCnt="0"/>
      <dgm:spPr/>
    </dgm:pt>
    <dgm:pt modelId="{1FBBB587-D2BC-AB4E-8B84-D64E9550E804}" type="pres">
      <dgm:prSet presAssocID="{C4116D5E-7BC6-9143-ABFF-F90858562E2D}" presName="vertThree" presStyleCnt="0"/>
      <dgm:spPr/>
    </dgm:pt>
    <dgm:pt modelId="{1B768965-9D0C-0E47-9F77-10B1877CCA79}" type="pres">
      <dgm:prSet presAssocID="{C4116D5E-7BC6-9143-ABFF-F90858562E2D}" presName="txThree" presStyleLbl="node3" presStyleIdx="1" presStyleCnt="6">
        <dgm:presLayoutVars>
          <dgm:chPref val="3"/>
        </dgm:presLayoutVars>
      </dgm:prSet>
      <dgm:spPr/>
    </dgm:pt>
    <dgm:pt modelId="{A42652B7-90B7-7F4A-AD33-CB67B2B4FA2B}" type="pres">
      <dgm:prSet presAssocID="{C4116D5E-7BC6-9143-ABFF-F90858562E2D}" presName="horzThree" presStyleCnt="0"/>
      <dgm:spPr/>
    </dgm:pt>
    <dgm:pt modelId="{7ACD7D15-4038-B647-80EE-9167928FED1B}" type="pres">
      <dgm:prSet presAssocID="{6E901980-891B-3143-983B-A76568296B43}" presName="sibSpaceThree" presStyleCnt="0"/>
      <dgm:spPr/>
    </dgm:pt>
    <dgm:pt modelId="{DEDC6821-463B-2948-8EEB-A016A1BB03ED}" type="pres">
      <dgm:prSet presAssocID="{36644433-29D8-9543-AC09-43414F960312}" presName="vertThree" presStyleCnt="0"/>
      <dgm:spPr/>
    </dgm:pt>
    <dgm:pt modelId="{A5405073-8893-4E4F-8470-C8296C189650}" type="pres">
      <dgm:prSet presAssocID="{36644433-29D8-9543-AC09-43414F960312}" presName="txThree" presStyleLbl="node3" presStyleIdx="2" presStyleCnt="6">
        <dgm:presLayoutVars>
          <dgm:chPref val="3"/>
        </dgm:presLayoutVars>
      </dgm:prSet>
      <dgm:spPr/>
    </dgm:pt>
    <dgm:pt modelId="{6BA7B9EB-D704-2F4C-9620-DD14E8980A46}" type="pres">
      <dgm:prSet presAssocID="{36644433-29D8-9543-AC09-43414F960312}" presName="horzThree" presStyleCnt="0"/>
      <dgm:spPr/>
    </dgm:pt>
    <dgm:pt modelId="{367D68BB-CEFF-1F42-9CEE-4089DE3237FB}" type="pres">
      <dgm:prSet presAssocID="{B915AA32-D3CF-EB49-B5AC-B4640741B9BE}" presName="sibSpaceTwo" presStyleCnt="0"/>
      <dgm:spPr/>
    </dgm:pt>
    <dgm:pt modelId="{098B0BE6-ABEC-154A-BEC9-EC3F79E94C46}" type="pres">
      <dgm:prSet presAssocID="{1851D68A-8C08-7649-BBE3-12015B4C22FD}" presName="vertTwo" presStyleCnt="0"/>
      <dgm:spPr/>
    </dgm:pt>
    <dgm:pt modelId="{553FFD8E-A386-684C-A61E-C3CF4F161B9B}" type="pres">
      <dgm:prSet presAssocID="{1851D68A-8C08-7649-BBE3-12015B4C22FD}" presName="txTwo" presStyleLbl="node2" presStyleIdx="1" presStyleCnt="2">
        <dgm:presLayoutVars>
          <dgm:chPref val="3"/>
        </dgm:presLayoutVars>
      </dgm:prSet>
      <dgm:spPr/>
    </dgm:pt>
    <dgm:pt modelId="{78C51C00-BEFE-804C-B353-D5AF2B4E35D4}" type="pres">
      <dgm:prSet presAssocID="{1851D68A-8C08-7649-BBE3-12015B4C22FD}" presName="parTransTwo" presStyleCnt="0"/>
      <dgm:spPr/>
    </dgm:pt>
    <dgm:pt modelId="{19135618-7922-CF45-9612-9DCC2693BCDC}" type="pres">
      <dgm:prSet presAssocID="{1851D68A-8C08-7649-BBE3-12015B4C22FD}" presName="horzTwo" presStyleCnt="0"/>
      <dgm:spPr/>
    </dgm:pt>
    <dgm:pt modelId="{780915F4-AA7F-E44E-9CF6-3707D1A0BFD9}" type="pres">
      <dgm:prSet presAssocID="{0D993D50-C362-7A47-90A8-5B9F13023882}" presName="vertThree" presStyleCnt="0"/>
      <dgm:spPr/>
    </dgm:pt>
    <dgm:pt modelId="{472AE5F0-BEF7-FF40-81C0-42F66DAA3CEB}" type="pres">
      <dgm:prSet presAssocID="{0D993D50-C362-7A47-90A8-5B9F13023882}" presName="txThree" presStyleLbl="node3" presStyleIdx="3" presStyleCnt="6">
        <dgm:presLayoutVars>
          <dgm:chPref val="3"/>
        </dgm:presLayoutVars>
      </dgm:prSet>
      <dgm:spPr/>
    </dgm:pt>
    <dgm:pt modelId="{1BA49601-0584-8A4D-B603-97F4AEAB50A7}" type="pres">
      <dgm:prSet presAssocID="{0D993D50-C362-7A47-90A8-5B9F13023882}" presName="horzThree" presStyleCnt="0"/>
      <dgm:spPr/>
    </dgm:pt>
    <dgm:pt modelId="{6A5B7C2F-8F26-8F4C-9B15-CB699211D7A0}" type="pres">
      <dgm:prSet presAssocID="{37B089E7-C2A0-574F-ABE2-5DCB592ECB08}" presName="sibSpaceThree" presStyleCnt="0"/>
      <dgm:spPr/>
    </dgm:pt>
    <dgm:pt modelId="{BEF1D06B-9EE1-4D4B-B1C1-0A68F586DA6F}" type="pres">
      <dgm:prSet presAssocID="{F8C44398-D953-924E-B416-887E8D1FDFE5}" presName="vertThree" presStyleCnt="0"/>
      <dgm:spPr/>
    </dgm:pt>
    <dgm:pt modelId="{AEA9E4F5-3892-8C4D-BAE5-AB47C9041ECE}" type="pres">
      <dgm:prSet presAssocID="{F8C44398-D953-924E-B416-887E8D1FDFE5}" presName="txThree" presStyleLbl="node3" presStyleIdx="4" presStyleCnt="6">
        <dgm:presLayoutVars>
          <dgm:chPref val="3"/>
        </dgm:presLayoutVars>
      </dgm:prSet>
      <dgm:spPr/>
    </dgm:pt>
    <dgm:pt modelId="{8A5F93C6-6785-E548-B41D-8F980964064A}" type="pres">
      <dgm:prSet presAssocID="{F8C44398-D953-924E-B416-887E8D1FDFE5}" presName="horzThree" presStyleCnt="0"/>
      <dgm:spPr/>
    </dgm:pt>
    <dgm:pt modelId="{2CB3ACD4-71D7-624A-A4F1-FF8869E59BE9}" type="pres">
      <dgm:prSet presAssocID="{C6E6DF54-19CB-3542-84B1-E08A7C78F0C0}" presName="sibSpaceThree" presStyleCnt="0"/>
      <dgm:spPr/>
    </dgm:pt>
    <dgm:pt modelId="{BBC780A2-B7C1-4E47-A1B1-C0A0C1797ABA}" type="pres">
      <dgm:prSet presAssocID="{B0BF699B-D21E-B94A-81C8-55AEC42748C9}" presName="vertThree" presStyleCnt="0"/>
      <dgm:spPr/>
    </dgm:pt>
    <dgm:pt modelId="{628B847E-6878-494B-B748-B5FF2B00088A}" type="pres">
      <dgm:prSet presAssocID="{B0BF699B-D21E-B94A-81C8-55AEC42748C9}" presName="txThree" presStyleLbl="node3" presStyleIdx="5" presStyleCnt="6">
        <dgm:presLayoutVars>
          <dgm:chPref val="3"/>
        </dgm:presLayoutVars>
      </dgm:prSet>
      <dgm:spPr/>
    </dgm:pt>
    <dgm:pt modelId="{ED33C43E-B260-1F42-B942-5E8EAB18A0CB}" type="pres">
      <dgm:prSet presAssocID="{B0BF699B-D21E-B94A-81C8-55AEC42748C9}" presName="horzThree" presStyleCnt="0"/>
      <dgm:spPr/>
    </dgm:pt>
  </dgm:ptLst>
  <dgm:cxnLst>
    <dgm:cxn modelId="{4CB75900-CBEC-7B44-A837-6B586C7DF65F}" srcId="{1851D68A-8C08-7649-BBE3-12015B4C22FD}" destId="{B0BF699B-D21E-B94A-81C8-55AEC42748C9}" srcOrd="2" destOrd="0" parTransId="{A560FA2A-FC7C-9349-8D24-3F6F951D6F33}" sibTransId="{EF682144-9E5D-4B44-B355-963CB9B1E45E}"/>
    <dgm:cxn modelId="{E20DCD09-CF2D-F14D-8F76-B560EFFD2034}" srcId="{BC39CE74-A632-DD42-B5BF-C87878F7B261}" destId="{36644433-29D8-9543-AC09-43414F960312}" srcOrd="2" destOrd="0" parTransId="{3C62E490-DA20-1541-AA84-2D60AF79A6AE}" sibTransId="{2DA4BE07-16CA-2841-92D9-A2513536B2FB}"/>
    <dgm:cxn modelId="{6AB4D711-AFEE-804C-94C8-B5062F72A25B}" type="presOf" srcId="{C4116D5E-7BC6-9143-ABFF-F90858562E2D}" destId="{1B768965-9D0C-0E47-9F77-10B1877CCA79}" srcOrd="0" destOrd="0" presId="urn:microsoft.com/office/officeart/2005/8/layout/hierarchy4"/>
    <dgm:cxn modelId="{F56A7C17-74F9-594E-9E97-4BFC37F6EA26}" type="presOf" srcId="{735C4C00-BF2D-FF4E-B24B-92CC37DE1BC9}" destId="{A072CB0F-C920-0F46-810B-58C22467DC03}" srcOrd="0" destOrd="0" presId="urn:microsoft.com/office/officeart/2005/8/layout/hierarchy4"/>
    <dgm:cxn modelId="{E80A0122-7BC8-F14A-98C8-B8DE3CFD839B}" srcId="{9E19F6C7-D6B0-054C-B3CD-0B08D88433E2}" destId="{31A10E9C-3CF8-B540-9F25-2479E71FCD23}" srcOrd="0" destOrd="0" parTransId="{6926AF73-C1FE-5F47-9318-43DCEC2C6D93}" sibTransId="{051E26C4-0409-3647-A1F7-221DE451F624}"/>
    <dgm:cxn modelId="{6E52E73F-EEFE-DD40-A78F-C2F21F67EA99}" srcId="{31A10E9C-3CF8-B540-9F25-2479E71FCD23}" destId="{1851D68A-8C08-7649-BBE3-12015B4C22FD}" srcOrd="1" destOrd="0" parTransId="{0DE564DF-3154-7E41-86E8-F177BA62A85C}" sibTransId="{02E0E2AD-2F3E-0545-A845-781CF18EB020}"/>
    <dgm:cxn modelId="{305A1B42-CA80-CC42-8508-65FE54A5B88F}" srcId="{BC39CE74-A632-DD42-B5BF-C87878F7B261}" destId="{735C4C00-BF2D-FF4E-B24B-92CC37DE1BC9}" srcOrd="0" destOrd="0" parTransId="{15BC6E5B-BB91-FA4B-AD45-433CCF672FCD}" sibTransId="{364CA59B-A30E-9147-9C99-EA44C878DC6A}"/>
    <dgm:cxn modelId="{4BF53942-98C8-2A41-A9D1-378E8FB7E7D8}" type="presOf" srcId="{36644433-29D8-9543-AC09-43414F960312}" destId="{A5405073-8893-4E4F-8470-C8296C189650}" srcOrd="0" destOrd="0" presId="urn:microsoft.com/office/officeart/2005/8/layout/hierarchy4"/>
    <dgm:cxn modelId="{00CA6A52-740F-E84C-9E50-3BCC42BB246D}" type="presOf" srcId="{B0BF699B-D21E-B94A-81C8-55AEC42748C9}" destId="{628B847E-6878-494B-B748-B5FF2B00088A}" srcOrd="0" destOrd="0" presId="urn:microsoft.com/office/officeart/2005/8/layout/hierarchy4"/>
    <dgm:cxn modelId="{5FA28071-174A-4D4D-8B61-551450DEC801}" srcId="{1851D68A-8C08-7649-BBE3-12015B4C22FD}" destId="{F8C44398-D953-924E-B416-887E8D1FDFE5}" srcOrd="1" destOrd="0" parTransId="{4CE8343B-B8D9-524E-9377-0FBC746F7D3A}" sibTransId="{C6E6DF54-19CB-3542-84B1-E08A7C78F0C0}"/>
    <dgm:cxn modelId="{5D863E73-7823-0341-BD3E-A7CBBC38546C}" srcId="{1851D68A-8C08-7649-BBE3-12015B4C22FD}" destId="{0D993D50-C362-7A47-90A8-5B9F13023882}" srcOrd="0" destOrd="0" parTransId="{3E9AFC21-E512-5047-A163-F949BF4D7815}" sibTransId="{37B089E7-C2A0-574F-ABE2-5DCB592ECB08}"/>
    <dgm:cxn modelId="{69DFF890-964A-224D-9BC1-1904EE595A48}" type="presOf" srcId="{9E19F6C7-D6B0-054C-B3CD-0B08D88433E2}" destId="{2A86AA46-172B-1845-BC33-0F2B6405B9E6}" srcOrd="0" destOrd="0" presId="urn:microsoft.com/office/officeart/2005/8/layout/hierarchy4"/>
    <dgm:cxn modelId="{D3BF649C-1F61-9440-9640-5897FF004515}" type="presOf" srcId="{0D993D50-C362-7A47-90A8-5B9F13023882}" destId="{472AE5F0-BEF7-FF40-81C0-42F66DAA3CEB}" srcOrd="0" destOrd="0" presId="urn:microsoft.com/office/officeart/2005/8/layout/hierarchy4"/>
    <dgm:cxn modelId="{A4B5DED2-F485-3740-9DF7-FD4C63558CAA}" type="presOf" srcId="{F8C44398-D953-924E-B416-887E8D1FDFE5}" destId="{AEA9E4F5-3892-8C4D-BAE5-AB47C9041ECE}" srcOrd="0" destOrd="0" presId="urn:microsoft.com/office/officeart/2005/8/layout/hierarchy4"/>
    <dgm:cxn modelId="{E47BBEDA-14A0-0249-AEB1-16A393D86F7C}" type="presOf" srcId="{31A10E9C-3CF8-B540-9F25-2479E71FCD23}" destId="{23D16398-73C6-B74B-922D-D0FD8945EEC4}" srcOrd="0" destOrd="0" presId="urn:microsoft.com/office/officeart/2005/8/layout/hierarchy4"/>
    <dgm:cxn modelId="{82FAE3DC-301A-EB41-8FEC-F7A46FA6D2A6}" srcId="{BC39CE74-A632-DD42-B5BF-C87878F7B261}" destId="{C4116D5E-7BC6-9143-ABFF-F90858562E2D}" srcOrd="1" destOrd="0" parTransId="{73C9AA46-C7E6-044E-904F-448F08C93458}" sibTransId="{6E901980-891B-3143-983B-A76568296B43}"/>
    <dgm:cxn modelId="{E4E18EDD-6E6B-1047-9A44-9DE802E0800D}" type="presOf" srcId="{BC39CE74-A632-DD42-B5BF-C87878F7B261}" destId="{56C092E0-0A45-A042-9EDE-90E3BBA0189E}" srcOrd="0" destOrd="0" presId="urn:microsoft.com/office/officeart/2005/8/layout/hierarchy4"/>
    <dgm:cxn modelId="{53C1DCF2-8B2E-DD4E-9768-B1585BBAAD8C}" srcId="{31A10E9C-3CF8-B540-9F25-2479E71FCD23}" destId="{BC39CE74-A632-DD42-B5BF-C87878F7B261}" srcOrd="0" destOrd="0" parTransId="{94B68C91-6197-9141-A4FE-194CE55D2EE7}" sibTransId="{B915AA32-D3CF-EB49-B5AC-B4640741B9BE}"/>
    <dgm:cxn modelId="{80C431F7-5D18-4C4B-9B83-DD479CA97378}" type="presOf" srcId="{1851D68A-8C08-7649-BBE3-12015B4C22FD}" destId="{553FFD8E-A386-684C-A61E-C3CF4F161B9B}" srcOrd="0" destOrd="0" presId="urn:microsoft.com/office/officeart/2005/8/layout/hierarchy4"/>
    <dgm:cxn modelId="{89E30B30-71CC-7840-96DF-BF14E0764511}" type="presParOf" srcId="{2A86AA46-172B-1845-BC33-0F2B6405B9E6}" destId="{5E3891B0-9E65-AD40-9ECF-C90D587A6927}" srcOrd="0" destOrd="0" presId="urn:microsoft.com/office/officeart/2005/8/layout/hierarchy4"/>
    <dgm:cxn modelId="{4F3EED81-DD47-1C45-95EC-53AD3E739D54}" type="presParOf" srcId="{5E3891B0-9E65-AD40-9ECF-C90D587A6927}" destId="{23D16398-73C6-B74B-922D-D0FD8945EEC4}" srcOrd="0" destOrd="0" presId="urn:microsoft.com/office/officeart/2005/8/layout/hierarchy4"/>
    <dgm:cxn modelId="{11451459-B6F9-3F44-B46B-CAC447310351}" type="presParOf" srcId="{5E3891B0-9E65-AD40-9ECF-C90D587A6927}" destId="{1F6F245C-C0A3-FE49-81FD-C47E90940771}" srcOrd="1" destOrd="0" presId="urn:microsoft.com/office/officeart/2005/8/layout/hierarchy4"/>
    <dgm:cxn modelId="{BD1217B7-1CEA-E34F-994B-4F9B8B9C6D67}" type="presParOf" srcId="{5E3891B0-9E65-AD40-9ECF-C90D587A6927}" destId="{BDF03F24-03E4-BF47-9F2B-AD889D9DBA69}" srcOrd="2" destOrd="0" presId="urn:microsoft.com/office/officeart/2005/8/layout/hierarchy4"/>
    <dgm:cxn modelId="{5E0C7763-7681-6E47-AADE-C103C4466D0D}" type="presParOf" srcId="{BDF03F24-03E4-BF47-9F2B-AD889D9DBA69}" destId="{3EA47ABD-BB16-F64F-A02B-7119F2E64C91}" srcOrd="0" destOrd="0" presId="urn:microsoft.com/office/officeart/2005/8/layout/hierarchy4"/>
    <dgm:cxn modelId="{AE48AB85-5F98-8948-B582-11A8E95571E8}" type="presParOf" srcId="{3EA47ABD-BB16-F64F-A02B-7119F2E64C91}" destId="{56C092E0-0A45-A042-9EDE-90E3BBA0189E}" srcOrd="0" destOrd="0" presId="urn:microsoft.com/office/officeart/2005/8/layout/hierarchy4"/>
    <dgm:cxn modelId="{F40ADCC7-3B96-1C4B-B1DA-1C902EE1CF55}" type="presParOf" srcId="{3EA47ABD-BB16-F64F-A02B-7119F2E64C91}" destId="{6CC76920-4A3A-AE46-AB7A-A301F7D6C39B}" srcOrd="1" destOrd="0" presId="urn:microsoft.com/office/officeart/2005/8/layout/hierarchy4"/>
    <dgm:cxn modelId="{6B80BA43-1805-C44D-A9B6-0F30F664C0AE}" type="presParOf" srcId="{3EA47ABD-BB16-F64F-A02B-7119F2E64C91}" destId="{2C3B1B8F-F955-1C4F-AE98-976E4B7CB6DC}" srcOrd="2" destOrd="0" presId="urn:microsoft.com/office/officeart/2005/8/layout/hierarchy4"/>
    <dgm:cxn modelId="{1754D586-8309-CB43-9687-A0A9FC63BDAE}" type="presParOf" srcId="{2C3B1B8F-F955-1C4F-AE98-976E4B7CB6DC}" destId="{979250A2-BCB1-EB40-A4AA-42FBFF5AE20C}" srcOrd="0" destOrd="0" presId="urn:microsoft.com/office/officeart/2005/8/layout/hierarchy4"/>
    <dgm:cxn modelId="{F1DD69F6-9224-F64F-BD58-82961DCD38E7}" type="presParOf" srcId="{979250A2-BCB1-EB40-A4AA-42FBFF5AE20C}" destId="{A072CB0F-C920-0F46-810B-58C22467DC03}" srcOrd="0" destOrd="0" presId="urn:microsoft.com/office/officeart/2005/8/layout/hierarchy4"/>
    <dgm:cxn modelId="{7D4F4FD7-2FBD-404B-BEE5-72CF3C36772B}" type="presParOf" srcId="{979250A2-BCB1-EB40-A4AA-42FBFF5AE20C}" destId="{975F84E0-A6C8-A64B-A1CF-0A849C08F688}" srcOrd="1" destOrd="0" presId="urn:microsoft.com/office/officeart/2005/8/layout/hierarchy4"/>
    <dgm:cxn modelId="{597CC1EC-474E-5F40-A857-883193EFACF0}" type="presParOf" srcId="{2C3B1B8F-F955-1C4F-AE98-976E4B7CB6DC}" destId="{A9AF1335-B290-AF43-8EF9-3C18EA639B58}" srcOrd="1" destOrd="0" presId="urn:microsoft.com/office/officeart/2005/8/layout/hierarchy4"/>
    <dgm:cxn modelId="{6DC16216-51D3-5A44-A3C9-63A1245E147F}" type="presParOf" srcId="{2C3B1B8F-F955-1C4F-AE98-976E4B7CB6DC}" destId="{1FBBB587-D2BC-AB4E-8B84-D64E9550E804}" srcOrd="2" destOrd="0" presId="urn:microsoft.com/office/officeart/2005/8/layout/hierarchy4"/>
    <dgm:cxn modelId="{D11ABE7E-1317-4E46-AF56-22E09A1495D5}" type="presParOf" srcId="{1FBBB587-D2BC-AB4E-8B84-D64E9550E804}" destId="{1B768965-9D0C-0E47-9F77-10B1877CCA79}" srcOrd="0" destOrd="0" presId="urn:microsoft.com/office/officeart/2005/8/layout/hierarchy4"/>
    <dgm:cxn modelId="{C0E67241-C7BC-354E-B2DB-496A4DA70144}" type="presParOf" srcId="{1FBBB587-D2BC-AB4E-8B84-D64E9550E804}" destId="{A42652B7-90B7-7F4A-AD33-CB67B2B4FA2B}" srcOrd="1" destOrd="0" presId="urn:microsoft.com/office/officeart/2005/8/layout/hierarchy4"/>
    <dgm:cxn modelId="{64FF9570-2B26-2147-B6A9-8AC067900BDF}" type="presParOf" srcId="{2C3B1B8F-F955-1C4F-AE98-976E4B7CB6DC}" destId="{7ACD7D15-4038-B647-80EE-9167928FED1B}" srcOrd="3" destOrd="0" presId="urn:microsoft.com/office/officeart/2005/8/layout/hierarchy4"/>
    <dgm:cxn modelId="{B6C2D1A4-0A94-4245-B093-5AADA6D5BD80}" type="presParOf" srcId="{2C3B1B8F-F955-1C4F-AE98-976E4B7CB6DC}" destId="{DEDC6821-463B-2948-8EEB-A016A1BB03ED}" srcOrd="4" destOrd="0" presId="urn:microsoft.com/office/officeart/2005/8/layout/hierarchy4"/>
    <dgm:cxn modelId="{A19D5584-8CA4-1D4A-BE5F-B6CF0B5DD2CE}" type="presParOf" srcId="{DEDC6821-463B-2948-8EEB-A016A1BB03ED}" destId="{A5405073-8893-4E4F-8470-C8296C189650}" srcOrd="0" destOrd="0" presId="urn:microsoft.com/office/officeart/2005/8/layout/hierarchy4"/>
    <dgm:cxn modelId="{EB70E24C-FA37-944F-A6E0-5A8812BB3276}" type="presParOf" srcId="{DEDC6821-463B-2948-8EEB-A016A1BB03ED}" destId="{6BA7B9EB-D704-2F4C-9620-DD14E8980A46}" srcOrd="1" destOrd="0" presId="urn:microsoft.com/office/officeart/2005/8/layout/hierarchy4"/>
    <dgm:cxn modelId="{8931E4FA-87D9-D147-B722-C097B28E23B4}" type="presParOf" srcId="{BDF03F24-03E4-BF47-9F2B-AD889D9DBA69}" destId="{367D68BB-CEFF-1F42-9CEE-4089DE3237FB}" srcOrd="1" destOrd="0" presId="urn:microsoft.com/office/officeart/2005/8/layout/hierarchy4"/>
    <dgm:cxn modelId="{15CBD610-4420-E344-94F0-37C80D93EC2F}" type="presParOf" srcId="{BDF03F24-03E4-BF47-9F2B-AD889D9DBA69}" destId="{098B0BE6-ABEC-154A-BEC9-EC3F79E94C46}" srcOrd="2" destOrd="0" presId="urn:microsoft.com/office/officeart/2005/8/layout/hierarchy4"/>
    <dgm:cxn modelId="{908ADB11-568C-C949-836B-D72283630C5C}" type="presParOf" srcId="{098B0BE6-ABEC-154A-BEC9-EC3F79E94C46}" destId="{553FFD8E-A386-684C-A61E-C3CF4F161B9B}" srcOrd="0" destOrd="0" presId="urn:microsoft.com/office/officeart/2005/8/layout/hierarchy4"/>
    <dgm:cxn modelId="{D577D4CA-B4A3-654F-9B60-CE72946EA293}" type="presParOf" srcId="{098B0BE6-ABEC-154A-BEC9-EC3F79E94C46}" destId="{78C51C00-BEFE-804C-B353-D5AF2B4E35D4}" srcOrd="1" destOrd="0" presId="urn:microsoft.com/office/officeart/2005/8/layout/hierarchy4"/>
    <dgm:cxn modelId="{02438A11-A990-5C4A-8667-FD7454962B15}" type="presParOf" srcId="{098B0BE6-ABEC-154A-BEC9-EC3F79E94C46}" destId="{19135618-7922-CF45-9612-9DCC2693BCDC}" srcOrd="2" destOrd="0" presId="urn:microsoft.com/office/officeart/2005/8/layout/hierarchy4"/>
    <dgm:cxn modelId="{6BE79EAB-6BFA-8A4B-9C14-787DA1EFCE1A}" type="presParOf" srcId="{19135618-7922-CF45-9612-9DCC2693BCDC}" destId="{780915F4-AA7F-E44E-9CF6-3707D1A0BFD9}" srcOrd="0" destOrd="0" presId="urn:microsoft.com/office/officeart/2005/8/layout/hierarchy4"/>
    <dgm:cxn modelId="{EE77FA4A-554C-ED46-98F1-94092437DBC8}" type="presParOf" srcId="{780915F4-AA7F-E44E-9CF6-3707D1A0BFD9}" destId="{472AE5F0-BEF7-FF40-81C0-42F66DAA3CEB}" srcOrd="0" destOrd="0" presId="urn:microsoft.com/office/officeart/2005/8/layout/hierarchy4"/>
    <dgm:cxn modelId="{D748601D-1157-634E-A79E-349F4757FF82}" type="presParOf" srcId="{780915F4-AA7F-E44E-9CF6-3707D1A0BFD9}" destId="{1BA49601-0584-8A4D-B603-97F4AEAB50A7}" srcOrd="1" destOrd="0" presId="urn:microsoft.com/office/officeart/2005/8/layout/hierarchy4"/>
    <dgm:cxn modelId="{A02FAA5B-00D7-3D40-8B64-38872B650099}" type="presParOf" srcId="{19135618-7922-CF45-9612-9DCC2693BCDC}" destId="{6A5B7C2F-8F26-8F4C-9B15-CB699211D7A0}" srcOrd="1" destOrd="0" presId="urn:microsoft.com/office/officeart/2005/8/layout/hierarchy4"/>
    <dgm:cxn modelId="{48142896-D4D3-F14D-8DDE-EE874D3F1F98}" type="presParOf" srcId="{19135618-7922-CF45-9612-9DCC2693BCDC}" destId="{BEF1D06B-9EE1-4D4B-B1C1-0A68F586DA6F}" srcOrd="2" destOrd="0" presId="urn:microsoft.com/office/officeart/2005/8/layout/hierarchy4"/>
    <dgm:cxn modelId="{B7A38887-7C95-6F42-83C8-B5BB7508BD2F}" type="presParOf" srcId="{BEF1D06B-9EE1-4D4B-B1C1-0A68F586DA6F}" destId="{AEA9E4F5-3892-8C4D-BAE5-AB47C9041ECE}" srcOrd="0" destOrd="0" presId="urn:microsoft.com/office/officeart/2005/8/layout/hierarchy4"/>
    <dgm:cxn modelId="{3A9B4F12-C8FF-0741-8395-8C942451C935}" type="presParOf" srcId="{BEF1D06B-9EE1-4D4B-B1C1-0A68F586DA6F}" destId="{8A5F93C6-6785-E548-B41D-8F980964064A}" srcOrd="1" destOrd="0" presId="urn:microsoft.com/office/officeart/2005/8/layout/hierarchy4"/>
    <dgm:cxn modelId="{A4238699-BDBF-3B46-AC68-3AFAFB6DB598}" type="presParOf" srcId="{19135618-7922-CF45-9612-9DCC2693BCDC}" destId="{2CB3ACD4-71D7-624A-A4F1-FF8869E59BE9}" srcOrd="3" destOrd="0" presId="urn:microsoft.com/office/officeart/2005/8/layout/hierarchy4"/>
    <dgm:cxn modelId="{BC97D207-DBEB-0647-A71E-B63B760BC966}" type="presParOf" srcId="{19135618-7922-CF45-9612-9DCC2693BCDC}" destId="{BBC780A2-B7C1-4E47-A1B1-C0A0C1797ABA}" srcOrd="4" destOrd="0" presId="urn:microsoft.com/office/officeart/2005/8/layout/hierarchy4"/>
    <dgm:cxn modelId="{16CDD6D3-2FB8-AF41-A80D-6D0EC247CBFD}" type="presParOf" srcId="{BBC780A2-B7C1-4E47-A1B1-C0A0C1797ABA}" destId="{628B847E-6878-494B-B748-B5FF2B00088A}" srcOrd="0" destOrd="0" presId="urn:microsoft.com/office/officeart/2005/8/layout/hierarchy4"/>
    <dgm:cxn modelId="{E92BE3DF-09C2-7D49-A79C-4E5AC233FA43}" type="presParOf" srcId="{BBC780A2-B7C1-4E47-A1B1-C0A0C1797ABA}" destId="{ED33C43E-B260-1F42-B942-5E8EAB18A0C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E19F6C7-D6B0-054C-B3CD-0B08D88433E2}" type="doc">
      <dgm:prSet loTypeId="urn:microsoft.com/office/officeart/2005/8/layout/hierarchy4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35C4C00-BF2D-FF4E-B24B-92CC37DE1BC9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15BC6E5B-BB91-FA4B-AD45-433CCF672FCD}" type="parTrans" cxnId="{305A1B42-CA80-CC42-8508-65FE54A5B88F}">
      <dgm:prSet/>
      <dgm:spPr/>
      <dgm:t>
        <a:bodyPr/>
        <a:lstStyle/>
        <a:p>
          <a:endParaRPr lang="en-GB"/>
        </a:p>
      </dgm:t>
    </dgm:pt>
    <dgm:pt modelId="{364CA59B-A30E-9147-9C99-EA44C878DC6A}" type="sibTrans" cxnId="{305A1B42-CA80-CC42-8508-65FE54A5B88F}">
      <dgm:prSet/>
      <dgm:spPr/>
      <dgm:t>
        <a:bodyPr/>
        <a:lstStyle/>
        <a:p>
          <a:endParaRPr lang="en-GB"/>
        </a:p>
      </dgm:t>
    </dgm:pt>
    <dgm:pt modelId="{C4116D5E-7BC6-9143-ABFF-F90858562E2D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73C9AA46-C7E6-044E-904F-448F08C93458}" type="parTrans" cxnId="{82FAE3DC-301A-EB41-8FEC-F7A46FA6D2A6}">
      <dgm:prSet/>
      <dgm:spPr/>
      <dgm:t>
        <a:bodyPr/>
        <a:lstStyle/>
        <a:p>
          <a:endParaRPr lang="en-GB"/>
        </a:p>
      </dgm:t>
    </dgm:pt>
    <dgm:pt modelId="{6E901980-891B-3143-983B-A76568296B43}" type="sibTrans" cxnId="{82FAE3DC-301A-EB41-8FEC-F7A46FA6D2A6}">
      <dgm:prSet/>
      <dgm:spPr/>
      <dgm:t>
        <a:bodyPr/>
        <a:lstStyle/>
        <a:p>
          <a:endParaRPr lang="en-GB"/>
        </a:p>
      </dgm:t>
    </dgm:pt>
    <dgm:pt modelId="{36644433-29D8-9543-AC09-43414F960312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3C62E490-DA20-1541-AA84-2D60AF79A6AE}" type="parTrans" cxnId="{E20DCD09-CF2D-F14D-8F76-B560EFFD2034}">
      <dgm:prSet/>
      <dgm:spPr/>
      <dgm:t>
        <a:bodyPr/>
        <a:lstStyle/>
        <a:p>
          <a:endParaRPr lang="en-GB"/>
        </a:p>
      </dgm:t>
    </dgm:pt>
    <dgm:pt modelId="{2DA4BE07-16CA-2841-92D9-A2513536B2FB}" type="sibTrans" cxnId="{E20DCD09-CF2D-F14D-8F76-B560EFFD2034}">
      <dgm:prSet/>
      <dgm:spPr/>
      <dgm:t>
        <a:bodyPr/>
        <a:lstStyle/>
        <a:p>
          <a:endParaRPr lang="en-GB"/>
        </a:p>
      </dgm:t>
    </dgm:pt>
    <dgm:pt modelId="{BC39CE74-A632-DD42-B5BF-C87878F7B261}">
      <dgm:prSet phldrT="[Text]"/>
      <dgm:spPr/>
      <dgm:t>
        <a:bodyPr/>
        <a:lstStyle/>
        <a:p>
          <a:r>
            <a:rPr lang="en-GB" dirty="0"/>
            <a:t>API Gateway</a:t>
          </a:r>
        </a:p>
      </dgm:t>
    </dgm:pt>
    <dgm:pt modelId="{94B68C91-6197-9141-A4FE-194CE55D2EE7}" type="parTrans" cxnId="{53C1DCF2-8B2E-DD4E-9768-B1585BBAAD8C}">
      <dgm:prSet/>
      <dgm:spPr/>
      <dgm:t>
        <a:bodyPr/>
        <a:lstStyle/>
        <a:p>
          <a:endParaRPr lang="en-GB"/>
        </a:p>
      </dgm:t>
    </dgm:pt>
    <dgm:pt modelId="{B915AA32-D3CF-EB49-B5AC-B4640741B9BE}" type="sibTrans" cxnId="{53C1DCF2-8B2E-DD4E-9768-B1585BBAAD8C}">
      <dgm:prSet/>
      <dgm:spPr/>
      <dgm:t>
        <a:bodyPr/>
        <a:lstStyle/>
        <a:p>
          <a:endParaRPr lang="en-GB"/>
        </a:p>
      </dgm:t>
    </dgm:pt>
    <dgm:pt modelId="{31A10E9C-3CF8-B540-9F25-2479E71FCD23}">
      <dgm:prSet phldrT="[Text]"/>
      <dgm:spPr/>
      <dgm:t>
        <a:bodyPr/>
        <a:lstStyle/>
        <a:p>
          <a:r>
            <a:rPr lang="en-GB" dirty="0"/>
            <a:t>API Catalog</a:t>
          </a:r>
        </a:p>
      </dgm:t>
    </dgm:pt>
    <dgm:pt modelId="{6926AF73-C1FE-5F47-9318-43DCEC2C6D93}" type="parTrans" cxnId="{E80A0122-7BC8-F14A-98C8-B8DE3CFD839B}">
      <dgm:prSet/>
      <dgm:spPr/>
      <dgm:t>
        <a:bodyPr/>
        <a:lstStyle/>
        <a:p>
          <a:endParaRPr lang="en-GB"/>
        </a:p>
      </dgm:t>
    </dgm:pt>
    <dgm:pt modelId="{051E26C4-0409-3647-A1F7-221DE451F624}" type="sibTrans" cxnId="{E80A0122-7BC8-F14A-98C8-B8DE3CFD839B}">
      <dgm:prSet/>
      <dgm:spPr/>
      <dgm:t>
        <a:bodyPr/>
        <a:lstStyle/>
        <a:p>
          <a:endParaRPr lang="en-GB"/>
        </a:p>
      </dgm:t>
    </dgm:pt>
    <dgm:pt modelId="{1851D68A-8C08-7649-BBE3-12015B4C22FD}">
      <dgm:prSet phldrT="[Text]"/>
      <dgm:spPr/>
      <dgm:t>
        <a:bodyPr/>
        <a:lstStyle/>
        <a:p>
          <a:r>
            <a:rPr lang="en-GB" dirty="0"/>
            <a:t>API Gateway</a:t>
          </a:r>
        </a:p>
      </dgm:t>
    </dgm:pt>
    <dgm:pt modelId="{0DE564DF-3154-7E41-86E8-F177BA62A85C}" type="parTrans" cxnId="{6E52E73F-EEFE-DD40-A78F-C2F21F67EA99}">
      <dgm:prSet/>
      <dgm:spPr/>
      <dgm:t>
        <a:bodyPr/>
        <a:lstStyle/>
        <a:p>
          <a:endParaRPr lang="en-GB"/>
        </a:p>
      </dgm:t>
    </dgm:pt>
    <dgm:pt modelId="{02E0E2AD-2F3E-0545-A845-781CF18EB020}" type="sibTrans" cxnId="{6E52E73F-EEFE-DD40-A78F-C2F21F67EA99}">
      <dgm:prSet/>
      <dgm:spPr/>
      <dgm:t>
        <a:bodyPr/>
        <a:lstStyle/>
        <a:p>
          <a:endParaRPr lang="en-GB"/>
        </a:p>
      </dgm:t>
    </dgm:pt>
    <dgm:pt modelId="{0D993D50-C362-7A47-90A8-5B9F13023882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3E9AFC21-E512-5047-A163-F949BF4D7815}" type="parTrans" cxnId="{5D863E73-7823-0341-BD3E-A7CBBC38546C}">
      <dgm:prSet/>
      <dgm:spPr/>
      <dgm:t>
        <a:bodyPr/>
        <a:lstStyle/>
        <a:p>
          <a:endParaRPr lang="en-GB"/>
        </a:p>
      </dgm:t>
    </dgm:pt>
    <dgm:pt modelId="{37B089E7-C2A0-574F-ABE2-5DCB592ECB08}" type="sibTrans" cxnId="{5D863E73-7823-0341-BD3E-A7CBBC38546C}">
      <dgm:prSet/>
      <dgm:spPr/>
      <dgm:t>
        <a:bodyPr/>
        <a:lstStyle/>
        <a:p>
          <a:endParaRPr lang="en-GB"/>
        </a:p>
      </dgm:t>
    </dgm:pt>
    <dgm:pt modelId="{F8C44398-D953-924E-B416-887E8D1FDFE5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4CE8343B-B8D9-524E-9377-0FBC746F7D3A}" type="parTrans" cxnId="{5FA28071-174A-4D4D-8B61-551450DEC801}">
      <dgm:prSet/>
      <dgm:spPr/>
      <dgm:t>
        <a:bodyPr/>
        <a:lstStyle/>
        <a:p>
          <a:endParaRPr lang="en-GB"/>
        </a:p>
      </dgm:t>
    </dgm:pt>
    <dgm:pt modelId="{C6E6DF54-19CB-3542-84B1-E08A7C78F0C0}" type="sibTrans" cxnId="{5FA28071-174A-4D4D-8B61-551450DEC801}">
      <dgm:prSet/>
      <dgm:spPr/>
      <dgm:t>
        <a:bodyPr/>
        <a:lstStyle/>
        <a:p>
          <a:endParaRPr lang="en-GB"/>
        </a:p>
      </dgm:t>
    </dgm:pt>
    <dgm:pt modelId="{B0BF699B-D21E-B94A-81C8-55AEC42748C9}">
      <dgm:prSet phldrT="[Text]"/>
      <dgm:spPr/>
      <dgm:t>
        <a:bodyPr/>
        <a:lstStyle/>
        <a:p>
          <a:r>
            <a:rPr lang="en-GB" dirty="0"/>
            <a:t>API</a:t>
          </a:r>
        </a:p>
      </dgm:t>
    </dgm:pt>
    <dgm:pt modelId="{A560FA2A-FC7C-9349-8D24-3F6F951D6F33}" type="parTrans" cxnId="{4CB75900-CBEC-7B44-A837-6B586C7DF65F}">
      <dgm:prSet/>
      <dgm:spPr/>
      <dgm:t>
        <a:bodyPr/>
        <a:lstStyle/>
        <a:p>
          <a:endParaRPr lang="en-GB"/>
        </a:p>
      </dgm:t>
    </dgm:pt>
    <dgm:pt modelId="{EF682144-9E5D-4B44-B355-963CB9B1E45E}" type="sibTrans" cxnId="{4CB75900-CBEC-7B44-A837-6B586C7DF65F}">
      <dgm:prSet/>
      <dgm:spPr/>
      <dgm:t>
        <a:bodyPr/>
        <a:lstStyle/>
        <a:p>
          <a:endParaRPr lang="en-GB"/>
        </a:p>
      </dgm:t>
    </dgm:pt>
    <dgm:pt modelId="{2A86AA46-172B-1845-BC33-0F2B6405B9E6}" type="pres">
      <dgm:prSet presAssocID="{9E19F6C7-D6B0-054C-B3CD-0B08D88433E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3891B0-9E65-AD40-9ECF-C90D587A6927}" type="pres">
      <dgm:prSet presAssocID="{31A10E9C-3CF8-B540-9F25-2479E71FCD23}" presName="vertOne" presStyleCnt="0"/>
      <dgm:spPr/>
    </dgm:pt>
    <dgm:pt modelId="{23D16398-73C6-B74B-922D-D0FD8945EEC4}" type="pres">
      <dgm:prSet presAssocID="{31A10E9C-3CF8-B540-9F25-2479E71FCD23}" presName="txOne" presStyleLbl="node0" presStyleIdx="0" presStyleCnt="1">
        <dgm:presLayoutVars>
          <dgm:chPref val="3"/>
        </dgm:presLayoutVars>
      </dgm:prSet>
      <dgm:spPr/>
    </dgm:pt>
    <dgm:pt modelId="{1F6F245C-C0A3-FE49-81FD-C47E90940771}" type="pres">
      <dgm:prSet presAssocID="{31A10E9C-3CF8-B540-9F25-2479E71FCD23}" presName="parTransOne" presStyleCnt="0"/>
      <dgm:spPr/>
    </dgm:pt>
    <dgm:pt modelId="{BDF03F24-03E4-BF47-9F2B-AD889D9DBA69}" type="pres">
      <dgm:prSet presAssocID="{31A10E9C-3CF8-B540-9F25-2479E71FCD23}" presName="horzOne" presStyleCnt="0"/>
      <dgm:spPr/>
    </dgm:pt>
    <dgm:pt modelId="{3EA47ABD-BB16-F64F-A02B-7119F2E64C91}" type="pres">
      <dgm:prSet presAssocID="{BC39CE74-A632-DD42-B5BF-C87878F7B261}" presName="vertTwo" presStyleCnt="0"/>
      <dgm:spPr/>
    </dgm:pt>
    <dgm:pt modelId="{56C092E0-0A45-A042-9EDE-90E3BBA0189E}" type="pres">
      <dgm:prSet presAssocID="{BC39CE74-A632-DD42-B5BF-C87878F7B261}" presName="txTwo" presStyleLbl="node2" presStyleIdx="0" presStyleCnt="2">
        <dgm:presLayoutVars>
          <dgm:chPref val="3"/>
        </dgm:presLayoutVars>
      </dgm:prSet>
      <dgm:spPr/>
    </dgm:pt>
    <dgm:pt modelId="{6CC76920-4A3A-AE46-AB7A-A301F7D6C39B}" type="pres">
      <dgm:prSet presAssocID="{BC39CE74-A632-DD42-B5BF-C87878F7B261}" presName="parTransTwo" presStyleCnt="0"/>
      <dgm:spPr/>
    </dgm:pt>
    <dgm:pt modelId="{2C3B1B8F-F955-1C4F-AE98-976E4B7CB6DC}" type="pres">
      <dgm:prSet presAssocID="{BC39CE74-A632-DD42-B5BF-C87878F7B261}" presName="horzTwo" presStyleCnt="0"/>
      <dgm:spPr/>
    </dgm:pt>
    <dgm:pt modelId="{979250A2-BCB1-EB40-A4AA-42FBFF5AE20C}" type="pres">
      <dgm:prSet presAssocID="{735C4C00-BF2D-FF4E-B24B-92CC37DE1BC9}" presName="vertThree" presStyleCnt="0"/>
      <dgm:spPr/>
    </dgm:pt>
    <dgm:pt modelId="{A072CB0F-C920-0F46-810B-58C22467DC03}" type="pres">
      <dgm:prSet presAssocID="{735C4C00-BF2D-FF4E-B24B-92CC37DE1BC9}" presName="txThree" presStyleLbl="node3" presStyleIdx="0" presStyleCnt="6">
        <dgm:presLayoutVars>
          <dgm:chPref val="3"/>
        </dgm:presLayoutVars>
      </dgm:prSet>
      <dgm:spPr/>
    </dgm:pt>
    <dgm:pt modelId="{975F84E0-A6C8-A64B-A1CF-0A849C08F688}" type="pres">
      <dgm:prSet presAssocID="{735C4C00-BF2D-FF4E-B24B-92CC37DE1BC9}" presName="horzThree" presStyleCnt="0"/>
      <dgm:spPr/>
    </dgm:pt>
    <dgm:pt modelId="{A9AF1335-B290-AF43-8EF9-3C18EA639B58}" type="pres">
      <dgm:prSet presAssocID="{364CA59B-A30E-9147-9C99-EA44C878DC6A}" presName="sibSpaceThree" presStyleCnt="0"/>
      <dgm:spPr/>
    </dgm:pt>
    <dgm:pt modelId="{1FBBB587-D2BC-AB4E-8B84-D64E9550E804}" type="pres">
      <dgm:prSet presAssocID="{C4116D5E-7BC6-9143-ABFF-F90858562E2D}" presName="vertThree" presStyleCnt="0"/>
      <dgm:spPr/>
    </dgm:pt>
    <dgm:pt modelId="{1B768965-9D0C-0E47-9F77-10B1877CCA79}" type="pres">
      <dgm:prSet presAssocID="{C4116D5E-7BC6-9143-ABFF-F90858562E2D}" presName="txThree" presStyleLbl="node3" presStyleIdx="1" presStyleCnt="6">
        <dgm:presLayoutVars>
          <dgm:chPref val="3"/>
        </dgm:presLayoutVars>
      </dgm:prSet>
      <dgm:spPr/>
    </dgm:pt>
    <dgm:pt modelId="{A42652B7-90B7-7F4A-AD33-CB67B2B4FA2B}" type="pres">
      <dgm:prSet presAssocID="{C4116D5E-7BC6-9143-ABFF-F90858562E2D}" presName="horzThree" presStyleCnt="0"/>
      <dgm:spPr/>
    </dgm:pt>
    <dgm:pt modelId="{7ACD7D15-4038-B647-80EE-9167928FED1B}" type="pres">
      <dgm:prSet presAssocID="{6E901980-891B-3143-983B-A76568296B43}" presName="sibSpaceThree" presStyleCnt="0"/>
      <dgm:spPr/>
    </dgm:pt>
    <dgm:pt modelId="{DEDC6821-463B-2948-8EEB-A016A1BB03ED}" type="pres">
      <dgm:prSet presAssocID="{36644433-29D8-9543-AC09-43414F960312}" presName="vertThree" presStyleCnt="0"/>
      <dgm:spPr/>
    </dgm:pt>
    <dgm:pt modelId="{A5405073-8893-4E4F-8470-C8296C189650}" type="pres">
      <dgm:prSet presAssocID="{36644433-29D8-9543-AC09-43414F960312}" presName="txThree" presStyleLbl="node3" presStyleIdx="2" presStyleCnt="6">
        <dgm:presLayoutVars>
          <dgm:chPref val="3"/>
        </dgm:presLayoutVars>
      </dgm:prSet>
      <dgm:spPr/>
    </dgm:pt>
    <dgm:pt modelId="{6BA7B9EB-D704-2F4C-9620-DD14E8980A46}" type="pres">
      <dgm:prSet presAssocID="{36644433-29D8-9543-AC09-43414F960312}" presName="horzThree" presStyleCnt="0"/>
      <dgm:spPr/>
    </dgm:pt>
    <dgm:pt modelId="{367D68BB-CEFF-1F42-9CEE-4089DE3237FB}" type="pres">
      <dgm:prSet presAssocID="{B915AA32-D3CF-EB49-B5AC-B4640741B9BE}" presName="sibSpaceTwo" presStyleCnt="0"/>
      <dgm:spPr/>
    </dgm:pt>
    <dgm:pt modelId="{098B0BE6-ABEC-154A-BEC9-EC3F79E94C46}" type="pres">
      <dgm:prSet presAssocID="{1851D68A-8C08-7649-BBE3-12015B4C22FD}" presName="vertTwo" presStyleCnt="0"/>
      <dgm:spPr/>
    </dgm:pt>
    <dgm:pt modelId="{553FFD8E-A386-684C-A61E-C3CF4F161B9B}" type="pres">
      <dgm:prSet presAssocID="{1851D68A-8C08-7649-BBE3-12015B4C22FD}" presName="txTwo" presStyleLbl="node2" presStyleIdx="1" presStyleCnt="2">
        <dgm:presLayoutVars>
          <dgm:chPref val="3"/>
        </dgm:presLayoutVars>
      </dgm:prSet>
      <dgm:spPr/>
    </dgm:pt>
    <dgm:pt modelId="{78C51C00-BEFE-804C-B353-D5AF2B4E35D4}" type="pres">
      <dgm:prSet presAssocID="{1851D68A-8C08-7649-BBE3-12015B4C22FD}" presName="parTransTwo" presStyleCnt="0"/>
      <dgm:spPr/>
    </dgm:pt>
    <dgm:pt modelId="{19135618-7922-CF45-9612-9DCC2693BCDC}" type="pres">
      <dgm:prSet presAssocID="{1851D68A-8C08-7649-BBE3-12015B4C22FD}" presName="horzTwo" presStyleCnt="0"/>
      <dgm:spPr/>
    </dgm:pt>
    <dgm:pt modelId="{780915F4-AA7F-E44E-9CF6-3707D1A0BFD9}" type="pres">
      <dgm:prSet presAssocID="{0D993D50-C362-7A47-90A8-5B9F13023882}" presName="vertThree" presStyleCnt="0"/>
      <dgm:spPr/>
    </dgm:pt>
    <dgm:pt modelId="{472AE5F0-BEF7-FF40-81C0-42F66DAA3CEB}" type="pres">
      <dgm:prSet presAssocID="{0D993D50-C362-7A47-90A8-5B9F13023882}" presName="txThree" presStyleLbl="node3" presStyleIdx="3" presStyleCnt="6">
        <dgm:presLayoutVars>
          <dgm:chPref val="3"/>
        </dgm:presLayoutVars>
      </dgm:prSet>
      <dgm:spPr/>
    </dgm:pt>
    <dgm:pt modelId="{1BA49601-0584-8A4D-B603-97F4AEAB50A7}" type="pres">
      <dgm:prSet presAssocID="{0D993D50-C362-7A47-90A8-5B9F13023882}" presName="horzThree" presStyleCnt="0"/>
      <dgm:spPr/>
    </dgm:pt>
    <dgm:pt modelId="{6A5B7C2F-8F26-8F4C-9B15-CB699211D7A0}" type="pres">
      <dgm:prSet presAssocID="{37B089E7-C2A0-574F-ABE2-5DCB592ECB08}" presName="sibSpaceThree" presStyleCnt="0"/>
      <dgm:spPr/>
    </dgm:pt>
    <dgm:pt modelId="{BEF1D06B-9EE1-4D4B-B1C1-0A68F586DA6F}" type="pres">
      <dgm:prSet presAssocID="{F8C44398-D953-924E-B416-887E8D1FDFE5}" presName="vertThree" presStyleCnt="0"/>
      <dgm:spPr/>
    </dgm:pt>
    <dgm:pt modelId="{AEA9E4F5-3892-8C4D-BAE5-AB47C9041ECE}" type="pres">
      <dgm:prSet presAssocID="{F8C44398-D953-924E-B416-887E8D1FDFE5}" presName="txThree" presStyleLbl="node3" presStyleIdx="4" presStyleCnt="6">
        <dgm:presLayoutVars>
          <dgm:chPref val="3"/>
        </dgm:presLayoutVars>
      </dgm:prSet>
      <dgm:spPr/>
    </dgm:pt>
    <dgm:pt modelId="{8A5F93C6-6785-E548-B41D-8F980964064A}" type="pres">
      <dgm:prSet presAssocID="{F8C44398-D953-924E-B416-887E8D1FDFE5}" presName="horzThree" presStyleCnt="0"/>
      <dgm:spPr/>
    </dgm:pt>
    <dgm:pt modelId="{2CB3ACD4-71D7-624A-A4F1-FF8869E59BE9}" type="pres">
      <dgm:prSet presAssocID="{C6E6DF54-19CB-3542-84B1-E08A7C78F0C0}" presName="sibSpaceThree" presStyleCnt="0"/>
      <dgm:spPr/>
    </dgm:pt>
    <dgm:pt modelId="{BBC780A2-B7C1-4E47-A1B1-C0A0C1797ABA}" type="pres">
      <dgm:prSet presAssocID="{B0BF699B-D21E-B94A-81C8-55AEC42748C9}" presName="vertThree" presStyleCnt="0"/>
      <dgm:spPr/>
    </dgm:pt>
    <dgm:pt modelId="{628B847E-6878-494B-B748-B5FF2B00088A}" type="pres">
      <dgm:prSet presAssocID="{B0BF699B-D21E-B94A-81C8-55AEC42748C9}" presName="txThree" presStyleLbl="node3" presStyleIdx="5" presStyleCnt="6">
        <dgm:presLayoutVars>
          <dgm:chPref val="3"/>
        </dgm:presLayoutVars>
      </dgm:prSet>
      <dgm:spPr/>
    </dgm:pt>
    <dgm:pt modelId="{ED33C43E-B260-1F42-B942-5E8EAB18A0CB}" type="pres">
      <dgm:prSet presAssocID="{B0BF699B-D21E-B94A-81C8-55AEC42748C9}" presName="horzThree" presStyleCnt="0"/>
      <dgm:spPr/>
    </dgm:pt>
  </dgm:ptLst>
  <dgm:cxnLst>
    <dgm:cxn modelId="{4CB75900-CBEC-7B44-A837-6B586C7DF65F}" srcId="{1851D68A-8C08-7649-BBE3-12015B4C22FD}" destId="{B0BF699B-D21E-B94A-81C8-55AEC42748C9}" srcOrd="2" destOrd="0" parTransId="{A560FA2A-FC7C-9349-8D24-3F6F951D6F33}" sibTransId="{EF682144-9E5D-4B44-B355-963CB9B1E45E}"/>
    <dgm:cxn modelId="{E20DCD09-CF2D-F14D-8F76-B560EFFD2034}" srcId="{BC39CE74-A632-DD42-B5BF-C87878F7B261}" destId="{36644433-29D8-9543-AC09-43414F960312}" srcOrd="2" destOrd="0" parTransId="{3C62E490-DA20-1541-AA84-2D60AF79A6AE}" sibTransId="{2DA4BE07-16CA-2841-92D9-A2513536B2FB}"/>
    <dgm:cxn modelId="{6AB4D711-AFEE-804C-94C8-B5062F72A25B}" type="presOf" srcId="{C4116D5E-7BC6-9143-ABFF-F90858562E2D}" destId="{1B768965-9D0C-0E47-9F77-10B1877CCA79}" srcOrd="0" destOrd="0" presId="urn:microsoft.com/office/officeart/2005/8/layout/hierarchy4"/>
    <dgm:cxn modelId="{F56A7C17-74F9-594E-9E97-4BFC37F6EA26}" type="presOf" srcId="{735C4C00-BF2D-FF4E-B24B-92CC37DE1BC9}" destId="{A072CB0F-C920-0F46-810B-58C22467DC03}" srcOrd="0" destOrd="0" presId="urn:microsoft.com/office/officeart/2005/8/layout/hierarchy4"/>
    <dgm:cxn modelId="{E80A0122-7BC8-F14A-98C8-B8DE3CFD839B}" srcId="{9E19F6C7-D6B0-054C-B3CD-0B08D88433E2}" destId="{31A10E9C-3CF8-B540-9F25-2479E71FCD23}" srcOrd="0" destOrd="0" parTransId="{6926AF73-C1FE-5F47-9318-43DCEC2C6D93}" sibTransId="{051E26C4-0409-3647-A1F7-221DE451F624}"/>
    <dgm:cxn modelId="{6E52E73F-EEFE-DD40-A78F-C2F21F67EA99}" srcId="{31A10E9C-3CF8-B540-9F25-2479E71FCD23}" destId="{1851D68A-8C08-7649-BBE3-12015B4C22FD}" srcOrd="1" destOrd="0" parTransId="{0DE564DF-3154-7E41-86E8-F177BA62A85C}" sibTransId="{02E0E2AD-2F3E-0545-A845-781CF18EB020}"/>
    <dgm:cxn modelId="{305A1B42-CA80-CC42-8508-65FE54A5B88F}" srcId="{BC39CE74-A632-DD42-B5BF-C87878F7B261}" destId="{735C4C00-BF2D-FF4E-B24B-92CC37DE1BC9}" srcOrd="0" destOrd="0" parTransId="{15BC6E5B-BB91-FA4B-AD45-433CCF672FCD}" sibTransId="{364CA59B-A30E-9147-9C99-EA44C878DC6A}"/>
    <dgm:cxn modelId="{4BF53942-98C8-2A41-A9D1-378E8FB7E7D8}" type="presOf" srcId="{36644433-29D8-9543-AC09-43414F960312}" destId="{A5405073-8893-4E4F-8470-C8296C189650}" srcOrd="0" destOrd="0" presId="urn:microsoft.com/office/officeart/2005/8/layout/hierarchy4"/>
    <dgm:cxn modelId="{00CA6A52-740F-E84C-9E50-3BCC42BB246D}" type="presOf" srcId="{B0BF699B-D21E-B94A-81C8-55AEC42748C9}" destId="{628B847E-6878-494B-B748-B5FF2B00088A}" srcOrd="0" destOrd="0" presId="urn:microsoft.com/office/officeart/2005/8/layout/hierarchy4"/>
    <dgm:cxn modelId="{5FA28071-174A-4D4D-8B61-551450DEC801}" srcId="{1851D68A-8C08-7649-BBE3-12015B4C22FD}" destId="{F8C44398-D953-924E-B416-887E8D1FDFE5}" srcOrd="1" destOrd="0" parTransId="{4CE8343B-B8D9-524E-9377-0FBC746F7D3A}" sibTransId="{C6E6DF54-19CB-3542-84B1-E08A7C78F0C0}"/>
    <dgm:cxn modelId="{5D863E73-7823-0341-BD3E-A7CBBC38546C}" srcId="{1851D68A-8C08-7649-BBE3-12015B4C22FD}" destId="{0D993D50-C362-7A47-90A8-5B9F13023882}" srcOrd="0" destOrd="0" parTransId="{3E9AFC21-E512-5047-A163-F949BF4D7815}" sibTransId="{37B089E7-C2A0-574F-ABE2-5DCB592ECB08}"/>
    <dgm:cxn modelId="{69DFF890-964A-224D-9BC1-1904EE595A48}" type="presOf" srcId="{9E19F6C7-D6B0-054C-B3CD-0B08D88433E2}" destId="{2A86AA46-172B-1845-BC33-0F2B6405B9E6}" srcOrd="0" destOrd="0" presId="urn:microsoft.com/office/officeart/2005/8/layout/hierarchy4"/>
    <dgm:cxn modelId="{D3BF649C-1F61-9440-9640-5897FF004515}" type="presOf" srcId="{0D993D50-C362-7A47-90A8-5B9F13023882}" destId="{472AE5F0-BEF7-FF40-81C0-42F66DAA3CEB}" srcOrd="0" destOrd="0" presId="urn:microsoft.com/office/officeart/2005/8/layout/hierarchy4"/>
    <dgm:cxn modelId="{A4B5DED2-F485-3740-9DF7-FD4C63558CAA}" type="presOf" srcId="{F8C44398-D953-924E-B416-887E8D1FDFE5}" destId="{AEA9E4F5-3892-8C4D-BAE5-AB47C9041ECE}" srcOrd="0" destOrd="0" presId="urn:microsoft.com/office/officeart/2005/8/layout/hierarchy4"/>
    <dgm:cxn modelId="{E47BBEDA-14A0-0249-AEB1-16A393D86F7C}" type="presOf" srcId="{31A10E9C-3CF8-B540-9F25-2479E71FCD23}" destId="{23D16398-73C6-B74B-922D-D0FD8945EEC4}" srcOrd="0" destOrd="0" presId="urn:microsoft.com/office/officeart/2005/8/layout/hierarchy4"/>
    <dgm:cxn modelId="{82FAE3DC-301A-EB41-8FEC-F7A46FA6D2A6}" srcId="{BC39CE74-A632-DD42-B5BF-C87878F7B261}" destId="{C4116D5E-7BC6-9143-ABFF-F90858562E2D}" srcOrd="1" destOrd="0" parTransId="{73C9AA46-C7E6-044E-904F-448F08C93458}" sibTransId="{6E901980-891B-3143-983B-A76568296B43}"/>
    <dgm:cxn modelId="{E4E18EDD-6E6B-1047-9A44-9DE802E0800D}" type="presOf" srcId="{BC39CE74-A632-DD42-B5BF-C87878F7B261}" destId="{56C092E0-0A45-A042-9EDE-90E3BBA0189E}" srcOrd="0" destOrd="0" presId="urn:microsoft.com/office/officeart/2005/8/layout/hierarchy4"/>
    <dgm:cxn modelId="{53C1DCF2-8B2E-DD4E-9768-B1585BBAAD8C}" srcId="{31A10E9C-3CF8-B540-9F25-2479E71FCD23}" destId="{BC39CE74-A632-DD42-B5BF-C87878F7B261}" srcOrd="0" destOrd="0" parTransId="{94B68C91-6197-9141-A4FE-194CE55D2EE7}" sibTransId="{B915AA32-D3CF-EB49-B5AC-B4640741B9BE}"/>
    <dgm:cxn modelId="{80C431F7-5D18-4C4B-9B83-DD479CA97378}" type="presOf" srcId="{1851D68A-8C08-7649-BBE3-12015B4C22FD}" destId="{553FFD8E-A386-684C-A61E-C3CF4F161B9B}" srcOrd="0" destOrd="0" presId="urn:microsoft.com/office/officeart/2005/8/layout/hierarchy4"/>
    <dgm:cxn modelId="{89E30B30-71CC-7840-96DF-BF14E0764511}" type="presParOf" srcId="{2A86AA46-172B-1845-BC33-0F2B6405B9E6}" destId="{5E3891B0-9E65-AD40-9ECF-C90D587A6927}" srcOrd="0" destOrd="0" presId="urn:microsoft.com/office/officeart/2005/8/layout/hierarchy4"/>
    <dgm:cxn modelId="{4F3EED81-DD47-1C45-95EC-53AD3E739D54}" type="presParOf" srcId="{5E3891B0-9E65-AD40-9ECF-C90D587A6927}" destId="{23D16398-73C6-B74B-922D-D0FD8945EEC4}" srcOrd="0" destOrd="0" presId="urn:microsoft.com/office/officeart/2005/8/layout/hierarchy4"/>
    <dgm:cxn modelId="{11451459-B6F9-3F44-B46B-CAC447310351}" type="presParOf" srcId="{5E3891B0-9E65-AD40-9ECF-C90D587A6927}" destId="{1F6F245C-C0A3-FE49-81FD-C47E90940771}" srcOrd="1" destOrd="0" presId="urn:microsoft.com/office/officeart/2005/8/layout/hierarchy4"/>
    <dgm:cxn modelId="{BD1217B7-1CEA-E34F-994B-4F9B8B9C6D67}" type="presParOf" srcId="{5E3891B0-9E65-AD40-9ECF-C90D587A6927}" destId="{BDF03F24-03E4-BF47-9F2B-AD889D9DBA69}" srcOrd="2" destOrd="0" presId="urn:microsoft.com/office/officeart/2005/8/layout/hierarchy4"/>
    <dgm:cxn modelId="{5E0C7763-7681-6E47-AADE-C103C4466D0D}" type="presParOf" srcId="{BDF03F24-03E4-BF47-9F2B-AD889D9DBA69}" destId="{3EA47ABD-BB16-F64F-A02B-7119F2E64C91}" srcOrd="0" destOrd="0" presId="urn:microsoft.com/office/officeart/2005/8/layout/hierarchy4"/>
    <dgm:cxn modelId="{AE48AB85-5F98-8948-B582-11A8E95571E8}" type="presParOf" srcId="{3EA47ABD-BB16-F64F-A02B-7119F2E64C91}" destId="{56C092E0-0A45-A042-9EDE-90E3BBA0189E}" srcOrd="0" destOrd="0" presId="urn:microsoft.com/office/officeart/2005/8/layout/hierarchy4"/>
    <dgm:cxn modelId="{F40ADCC7-3B96-1C4B-B1DA-1C902EE1CF55}" type="presParOf" srcId="{3EA47ABD-BB16-F64F-A02B-7119F2E64C91}" destId="{6CC76920-4A3A-AE46-AB7A-A301F7D6C39B}" srcOrd="1" destOrd="0" presId="urn:microsoft.com/office/officeart/2005/8/layout/hierarchy4"/>
    <dgm:cxn modelId="{6B80BA43-1805-C44D-A9B6-0F30F664C0AE}" type="presParOf" srcId="{3EA47ABD-BB16-F64F-A02B-7119F2E64C91}" destId="{2C3B1B8F-F955-1C4F-AE98-976E4B7CB6DC}" srcOrd="2" destOrd="0" presId="urn:microsoft.com/office/officeart/2005/8/layout/hierarchy4"/>
    <dgm:cxn modelId="{1754D586-8309-CB43-9687-A0A9FC63BDAE}" type="presParOf" srcId="{2C3B1B8F-F955-1C4F-AE98-976E4B7CB6DC}" destId="{979250A2-BCB1-EB40-A4AA-42FBFF5AE20C}" srcOrd="0" destOrd="0" presId="urn:microsoft.com/office/officeart/2005/8/layout/hierarchy4"/>
    <dgm:cxn modelId="{F1DD69F6-9224-F64F-BD58-82961DCD38E7}" type="presParOf" srcId="{979250A2-BCB1-EB40-A4AA-42FBFF5AE20C}" destId="{A072CB0F-C920-0F46-810B-58C22467DC03}" srcOrd="0" destOrd="0" presId="urn:microsoft.com/office/officeart/2005/8/layout/hierarchy4"/>
    <dgm:cxn modelId="{7D4F4FD7-2FBD-404B-BEE5-72CF3C36772B}" type="presParOf" srcId="{979250A2-BCB1-EB40-A4AA-42FBFF5AE20C}" destId="{975F84E0-A6C8-A64B-A1CF-0A849C08F688}" srcOrd="1" destOrd="0" presId="urn:microsoft.com/office/officeart/2005/8/layout/hierarchy4"/>
    <dgm:cxn modelId="{597CC1EC-474E-5F40-A857-883193EFACF0}" type="presParOf" srcId="{2C3B1B8F-F955-1C4F-AE98-976E4B7CB6DC}" destId="{A9AF1335-B290-AF43-8EF9-3C18EA639B58}" srcOrd="1" destOrd="0" presId="urn:microsoft.com/office/officeart/2005/8/layout/hierarchy4"/>
    <dgm:cxn modelId="{6DC16216-51D3-5A44-A3C9-63A1245E147F}" type="presParOf" srcId="{2C3B1B8F-F955-1C4F-AE98-976E4B7CB6DC}" destId="{1FBBB587-D2BC-AB4E-8B84-D64E9550E804}" srcOrd="2" destOrd="0" presId="urn:microsoft.com/office/officeart/2005/8/layout/hierarchy4"/>
    <dgm:cxn modelId="{D11ABE7E-1317-4E46-AF56-22E09A1495D5}" type="presParOf" srcId="{1FBBB587-D2BC-AB4E-8B84-D64E9550E804}" destId="{1B768965-9D0C-0E47-9F77-10B1877CCA79}" srcOrd="0" destOrd="0" presId="urn:microsoft.com/office/officeart/2005/8/layout/hierarchy4"/>
    <dgm:cxn modelId="{C0E67241-C7BC-354E-B2DB-496A4DA70144}" type="presParOf" srcId="{1FBBB587-D2BC-AB4E-8B84-D64E9550E804}" destId="{A42652B7-90B7-7F4A-AD33-CB67B2B4FA2B}" srcOrd="1" destOrd="0" presId="urn:microsoft.com/office/officeart/2005/8/layout/hierarchy4"/>
    <dgm:cxn modelId="{64FF9570-2B26-2147-B6A9-8AC067900BDF}" type="presParOf" srcId="{2C3B1B8F-F955-1C4F-AE98-976E4B7CB6DC}" destId="{7ACD7D15-4038-B647-80EE-9167928FED1B}" srcOrd="3" destOrd="0" presId="urn:microsoft.com/office/officeart/2005/8/layout/hierarchy4"/>
    <dgm:cxn modelId="{B6C2D1A4-0A94-4245-B093-5AADA6D5BD80}" type="presParOf" srcId="{2C3B1B8F-F955-1C4F-AE98-976E4B7CB6DC}" destId="{DEDC6821-463B-2948-8EEB-A016A1BB03ED}" srcOrd="4" destOrd="0" presId="urn:microsoft.com/office/officeart/2005/8/layout/hierarchy4"/>
    <dgm:cxn modelId="{A19D5584-8CA4-1D4A-BE5F-B6CF0B5DD2CE}" type="presParOf" srcId="{DEDC6821-463B-2948-8EEB-A016A1BB03ED}" destId="{A5405073-8893-4E4F-8470-C8296C189650}" srcOrd="0" destOrd="0" presId="urn:microsoft.com/office/officeart/2005/8/layout/hierarchy4"/>
    <dgm:cxn modelId="{EB70E24C-FA37-944F-A6E0-5A8812BB3276}" type="presParOf" srcId="{DEDC6821-463B-2948-8EEB-A016A1BB03ED}" destId="{6BA7B9EB-D704-2F4C-9620-DD14E8980A46}" srcOrd="1" destOrd="0" presId="urn:microsoft.com/office/officeart/2005/8/layout/hierarchy4"/>
    <dgm:cxn modelId="{8931E4FA-87D9-D147-B722-C097B28E23B4}" type="presParOf" srcId="{BDF03F24-03E4-BF47-9F2B-AD889D9DBA69}" destId="{367D68BB-CEFF-1F42-9CEE-4089DE3237FB}" srcOrd="1" destOrd="0" presId="urn:microsoft.com/office/officeart/2005/8/layout/hierarchy4"/>
    <dgm:cxn modelId="{15CBD610-4420-E344-94F0-37C80D93EC2F}" type="presParOf" srcId="{BDF03F24-03E4-BF47-9F2B-AD889D9DBA69}" destId="{098B0BE6-ABEC-154A-BEC9-EC3F79E94C46}" srcOrd="2" destOrd="0" presId="urn:microsoft.com/office/officeart/2005/8/layout/hierarchy4"/>
    <dgm:cxn modelId="{908ADB11-568C-C949-836B-D72283630C5C}" type="presParOf" srcId="{098B0BE6-ABEC-154A-BEC9-EC3F79E94C46}" destId="{553FFD8E-A386-684C-A61E-C3CF4F161B9B}" srcOrd="0" destOrd="0" presId="urn:microsoft.com/office/officeart/2005/8/layout/hierarchy4"/>
    <dgm:cxn modelId="{D577D4CA-B4A3-654F-9B60-CE72946EA293}" type="presParOf" srcId="{098B0BE6-ABEC-154A-BEC9-EC3F79E94C46}" destId="{78C51C00-BEFE-804C-B353-D5AF2B4E35D4}" srcOrd="1" destOrd="0" presId="urn:microsoft.com/office/officeart/2005/8/layout/hierarchy4"/>
    <dgm:cxn modelId="{02438A11-A990-5C4A-8667-FD7454962B15}" type="presParOf" srcId="{098B0BE6-ABEC-154A-BEC9-EC3F79E94C46}" destId="{19135618-7922-CF45-9612-9DCC2693BCDC}" srcOrd="2" destOrd="0" presId="urn:microsoft.com/office/officeart/2005/8/layout/hierarchy4"/>
    <dgm:cxn modelId="{6BE79EAB-6BFA-8A4B-9C14-787DA1EFCE1A}" type="presParOf" srcId="{19135618-7922-CF45-9612-9DCC2693BCDC}" destId="{780915F4-AA7F-E44E-9CF6-3707D1A0BFD9}" srcOrd="0" destOrd="0" presId="urn:microsoft.com/office/officeart/2005/8/layout/hierarchy4"/>
    <dgm:cxn modelId="{EE77FA4A-554C-ED46-98F1-94092437DBC8}" type="presParOf" srcId="{780915F4-AA7F-E44E-9CF6-3707D1A0BFD9}" destId="{472AE5F0-BEF7-FF40-81C0-42F66DAA3CEB}" srcOrd="0" destOrd="0" presId="urn:microsoft.com/office/officeart/2005/8/layout/hierarchy4"/>
    <dgm:cxn modelId="{D748601D-1157-634E-A79E-349F4757FF82}" type="presParOf" srcId="{780915F4-AA7F-E44E-9CF6-3707D1A0BFD9}" destId="{1BA49601-0584-8A4D-B603-97F4AEAB50A7}" srcOrd="1" destOrd="0" presId="urn:microsoft.com/office/officeart/2005/8/layout/hierarchy4"/>
    <dgm:cxn modelId="{A02FAA5B-00D7-3D40-8B64-38872B650099}" type="presParOf" srcId="{19135618-7922-CF45-9612-9DCC2693BCDC}" destId="{6A5B7C2F-8F26-8F4C-9B15-CB699211D7A0}" srcOrd="1" destOrd="0" presId="urn:microsoft.com/office/officeart/2005/8/layout/hierarchy4"/>
    <dgm:cxn modelId="{48142896-D4D3-F14D-8DDE-EE874D3F1F98}" type="presParOf" srcId="{19135618-7922-CF45-9612-9DCC2693BCDC}" destId="{BEF1D06B-9EE1-4D4B-B1C1-0A68F586DA6F}" srcOrd="2" destOrd="0" presId="urn:microsoft.com/office/officeart/2005/8/layout/hierarchy4"/>
    <dgm:cxn modelId="{B7A38887-7C95-6F42-83C8-B5BB7508BD2F}" type="presParOf" srcId="{BEF1D06B-9EE1-4D4B-B1C1-0A68F586DA6F}" destId="{AEA9E4F5-3892-8C4D-BAE5-AB47C9041ECE}" srcOrd="0" destOrd="0" presId="urn:microsoft.com/office/officeart/2005/8/layout/hierarchy4"/>
    <dgm:cxn modelId="{3A9B4F12-C8FF-0741-8395-8C942451C935}" type="presParOf" srcId="{BEF1D06B-9EE1-4D4B-B1C1-0A68F586DA6F}" destId="{8A5F93C6-6785-E548-B41D-8F980964064A}" srcOrd="1" destOrd="0" presId="urn:microsoft.com/office/officeart/2005/8/layout/hierarchy4"/>
    <dgm:cxn modelId="{A4238699-BDBF-3B46-AC68-3AFAFB6DB598}" type="presParOf" srcId="{19135618-7922-CF45-9612-9DCC2693BCDC}" destId="{2CB3ACD4-71D7-624A-A4F1-FF8869E59BE9}" srcOrd="3" destOrd="0" presId="urn:microsoft.com/office/officeart/2005/8/layout/hierarchy4"/>
    <dgm:cxn modelId="{BC97D207-DBEB-0647-A71E-B63B760BC966}" type="presParOf" srcId="{19135618-7922-CF45-9612-9DCC2693BCDC}" destId="{BBC780A2-B7C1-4E47-A1B1-C0A0C1797ABA}" srcOrd="4" destOrd="0" presId="urn:microsoft.com/office/officeart/2005/8/layout/hierarchy4"/>
    <dgm:cxn modelId="{16CDD6D3-2FB8-AF41-A80D-6D0EC247CBFD}" type="presParOf" srcId="{BBC780A2-B7C1-4E47-A1B1-C0A0C1797ABA}" destId="{628B847E-6878-494B-B748-B5FF2B00088A}" srcOrd="0" destOrd="0" presId="urn:microsoft.com/office/officeart/2005/8/layout/hierarchy4"/>
    <dgm:cxn modelId="{E92BE3DF-09C2-7D49-A79C-4E5AC233FA43}" type="presParOf" srcId="{BBC780A2-B7C1-4E47-A1B1-C0A0C1797ABA}" destId="{ED33C43E-B260-1F42-B942-5E8EAB18A0C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5FCA3D-467B-DA49-983A-F9D808347920}">
      <dsp:nvSpPr>
        <dsp:cNvPr id="0" name=""/>
        <dsp:cNvSpPr/>
      </dsp:nvSpPr>
      <dsp:spPr>
        <a:xfrm>
          <a:off x="8" y="0"/>
          <a:ext cx="2671839" cy="9818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API</a:t>
          </a:r>
        </a:p>
      </dsp:txBody>
      <dsp:txXfrm>
        <a:off x="28766" y="28758"/>
        <a:ext cx="2614323" cy="924355"/>
      </dsp:txXfrm>
    </dsp:sp>
    <dsp:sp modelId="{3098F25C-9322-6945-BAC7-2FBA1F5E78BC}">
      <dsp:nvSpPr>
        <dsp:cNvPr id="0" name=""/>
        <dsp:cNvSpPr/>
      </dsp:nvSpPr>
      <dsp:spPr>
        <a:xfrm>
          <a:off x="3127315" y="0"/>
          <a:ext cx="2671839" cy="9818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API</a:t>
          </a:r>
        </a:p>
      </dsp:txBody>
      <dsp:txXfrm>
        <a:off x="3156073" y="28758"/>
        <a:ext cx="2614323" cy="924355"/>
      </dsp:txXfrm>
    </dsp:sp>
    <dsp:sp modelId="{5E174792-1EA4-E54C-8FB5-E0C3F8C1FE80}">
      <dsp:nvSpPr>
        <dsp:cNvPr id="0" name=""/>
        <dsp:cNvSpPr/>
      </dsp:nvSpPr>
      <dsp:spPr>
        <a:xfrm>
          <a:off x="6248024" y="0"/>
          <a:ext cx="2671839" cy="9818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API</a:t>
          </a:r>
        </a:p>
      </dsp:txBody>
      <dsp:txXfrm>
        <a:off x="6276782" y="28758"/>
        <a:ext cx="2614323" cy="92435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20D6C4-D059-FA47-85C4-684CD441E95E}">
      <dsp:nvSpPr>
        <dsp:cNvPr id="0" name=""/>
        <dsp:cNvSpPr/>
      </dsp:nvSpPr>
      <dsp:spPr>
        <a:xfrm>
          <a:off x="4175" y="1518"/>
          <a:ext cx="8918119" cy="9992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API Portal</a:t>
          </a:r>
        </a:p>
      </dsp:txBody>
      <dsp:txXfrm>
        <a:off x="33441" y="30784"/>
        <a:ext cx="8859587" cy="940698"/>
      </dsp:txXfrm>
    </dsp:sp>
    <dsp:sp modelId="{A164BA1B-62A8-C74D-AC35-67342EA00260}">
      <dsp:nvSpPr>
        <dsp:cNvPr id="0" name=""/>
        <dsp:cNvSpPr/>
      </dsp:nvSpPr>
      <dsp:spPr>
        <a:xfrm>
          <a:off x="4175" y="1115713"/>
          <a:ext cx="8918119" cy="9992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API Catalog</a:t>
          </a:r>
        </a:p>
      </dsp:txBody>
      <dsp:txXfrm>
        <a:off x="33441" y="1144979"/>
        <a:ext cx="8859587" cy="940698"/>
      </dsp:txXfrm>
    </dsp:sp>
    <dsp:sp modelId="{3E5A8E01-570B-2B40-AFBD-2E7A23659DBE}">
      <dsp:nvSpPr>
        <dsp:cNvPr id="0" name=""/>
        <dsp:cNvSpPr/>
      </dsp:nvSpPr>
      <dsp:spPr>
        <a:xfrm>
          <a:off x="4175" y="2229907"/>
          <a:ext cx="4428488" cy="9992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API Gateway</a:t>
          </a:r>
        </a:p>
      </dsp:txBody>
      <dsp:txXfrm>
        <a:off x="33441" y="2259173"/>
        <a:ext cx="4369956" cy="940698"/>
      </dsp:txXfrm>
    </dsp:sp>
    <dsp:sp modelId="{C73BAF9B-B430-1F4A-A3AF-CA9597B58EE0}">
      <dsp:nvSpPr>
        <dsp:cNvPr id="0" name=""/>
        <dsp:cNvSpPr/>
      </dsp:nvSpPr>
      <dsp:spPr>
        <a:xfrm>
          <a:off x="4175" y="3344101"/>
          <a:ext cx="1455781" cy="9992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API</a:t>
          </a:r>
        </a:p>
      </dsp:txBody>
      <dsp:txXfrm>
        <a:off x="33441" y="3373367"/>
        <a:ext cx="1397249" cy="940698"/>
      </dsp:txXfrm>
    </dsp:sp>
    <dsp:sp modelId="{047CB296-2EE9-8D48-8338-485A7CDB497F}">
      <dsp:nvSpPr>
        <dsp:cNvPr id="0" name=""/>
        <dsp:cNvSpPr/>
      </dsp:nvSpPr>
      <dsp:spPr>
        <a:xfrm>
          <a:off x="1490528" y="3344101"/>
          <a:ext cx="1455781" cy="9992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API</a:t>
          </a:r>
        </a:p>
      </dsp:txBody>
      <dsp:txXfrm>
        <a:off x="1519794" y="3373367"/>
        <a:ext cx="1397249" cy="940698"/>
      </dsp:txXfrm>
    </dsp:sp>
    <dsp:sp modelId="{EF577F3B-39AC-054C-962C-78F5B798483F}">
      <dsp:nvSpPr>
        <dsp:cNvPr id="0" name=""/>
        <dsp:cNvSpPr/>
      </dsp:nvSpPr>
      <dsp:spPr>
        <a:xfrm>
          <a:off x="2976882" y="3344101"/>
          <a:ext cx="1455781" cy="9992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API</a:t>
          </a:r>
        </a:p>
      </dsp:txBody>
      <dsp:txXfrm>
        <a:off x="3006148" y="3373367"/>
        <a:ext cx="1397249" cy="940698"/>
      </dsp:txXfrm>
    </dsp:sp>
    <dsp:sp modelId="{7DE3737A-128F-A145-8887-043A1EB0F967}">
      <dsp:nvSpPr>
        <dsp:cNvPr id="0" name=""/>
        <dsp:cNvSpPr/>
      </dsp:nvSpPr>
      <dsp:spPr>
        <a:xfrm>
          <a:off x="4493806" y="2229907"/>
          <a:ext cx="4428488" cy="9992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API Gateway</a:t>
          </a:r>
        </a:p>
      </dsp:txBody>
      <dsp:txXfrm>
        <a:off x="4523072" y="2259173"/>
        <a:ext cx="4369956" cy="940698"/>
      </dsp:txXfrm>
    </dsp:sp>
    <dsp:sp modelId="{3F3931B3-6DD1-6045-8E07-49D6EC3E1382}">
      <dsp:nvSpPr>
        <dsp:cNvPr id="0" name=""/>
        <dsp:cNvSpPr/>
      </dsp:nvSpPr>
      <dsp:spPr>
        <a:xfrm>
          <a:off x="4493806" y="3344101"/>
          <a:ext cx="1455781" cy="9992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API</a:t>
          </a:r>
        </a:p>
      </dsp:txBody>
      <dsp:txXfrm>
        <a:off x="4523072" y="3373367"/>
        <a:ext cx="1397249" cy="940698"/>
      </dsp:txXfrm>
    </dsp:sp>
    <dsp:sp modelId="{F9868DD5-911D-494D-8523-5B859386E823}">
      <dsp:nvSpPr>
        <dsp:cNvPr id="0" name=""/>
        <dsp:cNvSpPr/>
      </dsp:nvSpPr>
      <dsp:spPr>
        <a:xfrm>
          <a:off x="5980160" y="3344101"/>
          <a:ext cx="1455781" cy="9992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API</a:t>
          </a:r>
        </a:p>
      </dsp:txBody>
      <dsp:txXfrm>
        <a:off x="6009426" y="3373367"/>
        <a:ext cx="1397249" cy="940698"/>
      </dsp:txXfrm>
    </dsp:sp>
    <dsp:sp modelId="{3A5D1DE9-AA3C-9244-9902-91D6886B0153}">
      <dsp:nvSpPr>
        <dsp:cNvPr id="0" name=""/>
        <dsp:cNvSpPr/>
      </dsp:nvSpPr>
      <dsp:spPr>
        <a:xfrm>
          <a:off x="7466513" y="3344101"/>
          <a:ext cx="1455781" cy="99923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API</a:t>
          </a:r>
        </a:p>
      </dsp:txBody>
      <dsp:txXfrm>
        <a:off x="7495779" y="3373367"/>
        <a:ext cx="1397249" cy="94069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16398-73C6-B74B-922D-D0FD8945EEC4}">
      <dsp:nvSpPr>
        <dsp:cNvPr id="0" name=""/>
        <dsp:cNvSpPr/>
      </dsp:nvSpPr>
      <dsp:spPr>
        <a:xfrm>
          <a:off x="1024" y="2623"/>
          <a:ext cx="8924422" cy="996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API Catalog</a:t>
          </a:r>
        </a:p>
      </dsp:txBody>
      <dsp:txXfrm>
        <a:off x="30205" y="31804"/>
        <a:ext cx="8866060" cy="937943"/>
      </dsp:txXfrm>
    </dsp:sp>
    <dsp:sp modelId="{56C092E0-0A45-A042-9EDE-90E3BBA0189E}">
      <dsp:nvSpPr>
        <dsp:cNvPr id="0" name=""/>
        <dsp:cNvSpPr/>
      </dsp:nvSpPr>
      <dsp:spPr>
        <a:xfrm>
          <a:off x="1024" y="1150016"/>
          <a:ext cx="4402258" cy="996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API Gateway</a:t>
          </a:r>
        </a:p>
      </dsp:txBody>
      <dsp:txXfrm>
        <a:off x="30205" y="1179197"/>
        <a:ext cx="4343896" cy="937943"/>
      </dsp:txXfrm>
    </dsp:sp>
    <dsp:sp modelId="{A072CB0F-C920-0F46-810B-58C22467DC03}">
      <dsp:nvSpPr>
        <dsp:cNvPr id="0" name=""/>
        <dsp:cNvSpPr/>
      </dsp:nvSpPr>
      <dsp:spPr>
        <a:xfrm>
          <a:off x="1024" y="2297409"/>
          <a:ext cx="1427450" cy="996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API</a:t>
          </a:r>
        </a:p>
      </dsp:txBody>
      <dsp:txXfrm>
        <a:off x="30205" y="2326590"/>
        <a:ext cx="1369088" cy="937943"/>
      </dsp:txXfrm>
    </dsp:sp>
    <dsp:sp modelId="{1B768965-9D0C-0E47-9F77-10B1877CCA79}">
      <dsp:nvSpPr>
        <dsp:cNvPr id="0" name=""/>
        <dsp:cNvSpPr/>
      </dsp:nvSpPr>
      <dsp:spPr>
        <a:xfrm>
          <a:off x="1488428" y="2297409"/>
          <a:ext cx="1427450" cy="996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API</a:t>
          </a:r>
        </a:p>
      </dsp:txBody>
      <dsp:txXfrm>
        <a:off x="1517609" y="2326590"/>
        <a:ext cx="1369088" cy="937943"/>
      </dsp:txXfrm>
    </dsp:sp>
    <dsp:sp modelId="{A5405073-8893-4E4F-8470-C8296C189650}">
      <dsp:nvSpPr>
        <dsp:cNvPr id="0" name=""/>
        <dsp:cNvSpPr/>
      </dsp:nvSpPr>
      <dsp:spPr>
        <a:xfrm>
          <a:off x="2975831" y="2297409"/>
          <a:ext cx="1427450" cy="996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API</a:t>
          </a:r>
        </a:p>
      </dsp:txBody>
      <dsp:txXfrm>
        <a:off x="3005012" y="2326590"/>
        <a:ext cx="1369088" cy="937943"/>
      </dsp:txXfrm>
    </dsp:sp>
    <dsp:sp modelId="{553FFD8E-A386-684C-A61E-C3CF4F161B9B}">
      <dsp:nvSpPr>
        <dsp:cNvPr id="0" name=""/>
        <dsp:cNvSpPr/>
      </dsp:nvSpPr>
      <dsp:spPr>
        <a:xfrm>
          <a:off x="4523188" y="1150016"/>
          <a:ext cx="4402258" cy="996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API Gateway</a:t>
          </a:r>
        </a:p>
      </dsp:txBody>
      <dsp:txXfrm>
        <a:off x="4552369" y="1179197"/>
        <a:ext cx="4343896" cy="937943"/>
      </dsp:txXfrm>
    </dsp:sp>
    <dsp:sp modelId="{472AE5F0-BEF7-FF40-81C0-42F66DAA3CEB}">
      <dsp:nvSpPr>
        <dsp:cNvPr id="0" name=""/>
        <dsp:cNvSpPr/>
      </dsp:nvSpPr>
      <dsp:spPr>
        <a:xfrm>
          <a:off x="4523188" y="2297409"/>
          <a:ext cx="1427450" cy="996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API</a:t>
          </a:r>
        </a:p>
      </dsp:txBody>
      <dsp:txXfrm>
        <a:off x="4552369" y="2326590"/>
        <a:ext cx="1369088" cy="937943"/>
      </dsp:txXfrm>
    </dsp:sp>
    <dsp:sp modelId="{AEA9E4F5-3892-8C4D-BAE5-AB47C9041ECE}">
      <dsp:nvSpPr>
        <dsp:cNvPr id="0" name=""/>
        <dsp:cNvSpPr/>
      </dsp:nvSpPr>
      <dsp:spPr>
        <a:xfrm>
          <a:off x="6010592" y="2297409"/>
          <a:ext cx="1427450" cy="996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API</a:t>
          </a:r>
        </a:p>
      </dsp:txBody>
      <dsp:txXfrm>
        <a:off x="6039773" y="2326590"/>
        <a:ext cx="1369088" cy="937943"/>
      </dsp:txXfrm>
    </dsp:sp>
    <dsp:sp modelId="{628B847E-6878-494B-B748-B5FF2B00088A}">
      <dsp:nvSpPr>
        <dsp:cNvPr id="0" name=""/>
        <dsp:cNvSpPr/>
      </dsp:nvSpPr>
      <dsp:spPr>
        <a:xfrm>
          <a:off x="7497995" y="2297409"/>
          <a:ext cx="1427450" cy="996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API</a:t>
          </a:r>
        </a:p>
      </dsp:txBody>
      <dsp:txXfrm>
        <a:off x="7527176" y="2326590"/>
        <a:ext cx="1369088" cy="93794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16398-73C6-B74B-922D-D0FD8945EEC4}">
      <dsp:nvSpPr>
        <dsp:cNvPr id="0" name=""/>
        <dsp:cNvSpPr/>
      </dsp:nvSpPr>
      <dsp:spPr>
        <a:xfrm>
          <a:off x="200823" y="0"/>
          <a:ext cx="4209636" cy="999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API Portal</a:t>
          </a:r>
        </a:p>
      </dsp:txBody>
      <dsp:txXfrm>
        <a:off x="230105" y="29282"/>
        <a:ext cx="4151072" cy="941180"/>
      </dsp:txXfrm>
    </dsp:sp>
    <dsp:sp modelId="{678F8AC6-5FA5-8B49-A9E0-B4413916E0DC}">
      <dsp:nvSpPr>
        <dsp:cNvPr id="0" name=""/>
        <dsp:cNvSpPr/>
      </dsp:nvSpPr>
      <dsp:spPr>
        <a:xfrm>
          <a:off x="4919994" y="0"/>
          <a:ext cx="4209636" cy="9997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API Portal</a:t>
          </a:r>
        </a:p>
      </dsp:txBody>
      <dsp:txXfrm>
        <a:off x="4949276" y="29282"/>
        <a:ext cx="4151072" cy="941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F10EF-4BB2-CF4F-84E2-447B24F3E303}">
      <dsp:nvSpPr>
        <dsp:cNvPr id="0" name=""/>
        <dsp:cNvSpPr/>
      </dsp:nvSpPr>
      <dsp:spPr>
        <a:xfrm>
          <a:off x="6415" y="12191"/>
          <a:ext cx="8920055" cy="974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API Gateway</a:t>
          </a:r>
        </a:p>
      </dsp:txBody>
      <dsp:txXfrm>
        <a:off x="34965" y="40741"/>
        <a:ext cx="8862955" cy="917681"/>
      </dsp:txXfrm>
    </dsp:sp>
    <dsp:sp modelId="{91765B15-5034-0A4A-869B-7CBC67F8CC01}">
      <dsp:nvSpPr>
        <dsp:cNvPr id="0" name=""/>
        <dsp:cNvSpPr/>
      </dsp:nvSpPr>
      <dsp:spPr>
        <a:xfrm>
          <a:off x="3207" y="1199371"/>
          <a:ext cx="2815673" cy="974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API</a:t>
          </a:r>
        </a:p>
      </dsp:txBody>
      <dsp:txXfrm>
        <a:off x="31757" y="1227921"/>
        <a:ext cx="2758573" cy="917681"/>
      </dsp:txXfrm>
    </dsp:sp>
    <dsp:sp modelId="{E51E2398-5860-0C44-9D78-3B6BA70F5ADB}">
      <dsp:nvSpPr>
        <dsp:cNvPr id="0" name=""/>
        <dsp:cNvSpPr/>
      </dsp:nvSpPr>
      <dsp:spPr>
        <a:xfrm>
          <a:off x="3055398" y="1199371"/>
          <a:ext cx="2815673" cy="974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API</a:t>
          </a:r>
        </a:p>
      </dsp:txBody>
      <dsp:txXfrm>
        <a:off x="3083948" y="1227921"/>
        <a:ext cx="2758573" cy="917681"/>
      </dsp:txXfrm>
    </dsp:sp>
    <dsp:sp modelId="{049765FF-E58C-1545-BE1C-2B3E78251793}">
      <dsp:nvSpPr>
        <dsp:cNvPr id="0" name=""/>
        <dsp:cNvSpPr/>
      </dsp:nvSpPr>
      <dsp:spPr>
        <a:xfrm>
          <a:off x="6107589" y="1199371"/>
          <a:ext cx="2815673" cy="9747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200" kern="1200" dirty="0"/>
            <a:t>API</a:t>
          </a:r>
        </a:p>
      </dsp:txBody>
      <dsp:txXfrm>
        <a:off x="6136139" y="1227921"/>
        <a:ext cx="2758573" cy="9176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16398-73C6-B74B-922D-D0FD8945EEC4}">
      <dsp:nvSpPr>
        <dsp:cNvPr id="0" name=""/>
        <dsp:cNvSpPr/>
      </dsp:nvSpPr>
      <dsp:spPr>
        <a:xfrm>
          <a:off x="488" y="2623"/>
          <a:ext cx="8925494" cy="996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API Portal</a:t>
          </a:r>
        </a:p>
      </dsp:txBody>
      <dsp:txXfrm>
        <a:off x="29669" y="31804"/>
        <a:ext cx="8867132" cy="937943"/>
      </dsp:txXfrm>
    </dsp:sp>
    <dsp:sp modelId="{56C092E0-0A45-A042-9EDE-90E3BBA0189E}">
      <dsp:nvSpPr>
        <dsp:cNvPr id="0" name=""/>
        <dsp:cNvSpPr/>
      </dsp:nvSpPr>
      <dsp:spPr>
        <a:xfrm>
          <a:off x="488" y="1150016"/>
          <a:ext cx="8925494" cy="996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API Gateway</a:t>
          </a:r>
        </a:p>
      </dsp:txBody>
      <dsp:txXfrm>
        <a:off x="29669" y="1179197"/>
        <a:ext cx="8867132" cy="937943"/>
      </dsp:txXfrm>
    </dsp:sp>
    <dsp:sp modelId="{A072CB0F-C920-0F46-810B-58C22467DC03}">
      <dsp:nvSpPr>
        <dsp:cNvPr id="0" name=""/>
        <dsp:cNvSpPr/>
      </dsp:nvSpPr>
      <dsp:spPr>
        <a:xfrm>
          <a:off x="488" y="2297409"/>
          <a:ext cx="2894129" cy="996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API</a:t>
          </a:r>
        </a:p>
      </dsp:txBody>
      <dsp:txXfrm>
        <a:off x="29669" y="2326590"/>
        <a:ext cx="2835767" cy="937943"/>
      </dsp:txXfrm>
    </dsp:sp>
    <dsp:sp modelId="{1B768965-9D0C-0E47-9F77-10B1877CCA79}">
      <dsp:nvSpPr>
        <dsp:cNvPr id="0" name=""/>
        <dsp:cNvSpPr/>
      </dsp:nvSpPr>
      <dsp:spPr>
        <a:xfrm>
          <a:off x="3016170" y="2297409"/>
          <a:ext cx="2894129" cy="996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API</a:t>
          </a:r>
        </a:p>
      </dsp:txBody>
      <dsp:txXfrm>
        <a:off x="3045351" y="2326590"/>
        <a:ext cx="2835767" cy="937943"/>
      </dsp:txXfrm>
    </dsp:sp>
    <dsp:sp modelId="{A5405073-8893-4E4F-8470-C8296C189650}">
      <dsp:nvSpPr>
        <dsp:cNvPr id="0" name=""/>
        <dsp:cNvSpPr/>
      </dsp:nvSpPr>
      <dsp:spPr>
        <a:xfrm>
          <a:off x="6031853" y="2297409"/>
          <a:ext cx="2894129" cy="996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API</a:t>
          </a:r>
        </a:p>
      </dsp:txBody>
      <dsp:txXfrm>
        <a:off x="6061034" y="2326590"/>
        <a:ext cx="2835767" cy="9379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F10EF-4BB2-CF4F-84E2-447B24F3E303}">
      <dsp:nvSpPr>
        <dsp:cNvPr id="0" name=""/>
        <dsp:cNvSpPr/>
      </dsp:nvSpPr>
      <dsp:spPr>
        <a:xfrm>
          <a:off x="3067" y="6632"/>
          <a:ext cx="4265096" cy="10299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API Gateway</a:t>
          </a:r>
        </a:p>
      </dsp:txBody>
      <dsp:txXfrm>
        <a:off x="33235" y="36800"/>
        <a:ext cx="4204760" cy="969661"/>
      </dsp:txXfrm>
    </dsp:sp>
    <dsp:sp modelId="{91765B15-5034-0A4A-869B-7CBC67F8CC01}">
      <dsp:nvSpPr>
        <dsp:cNvPr id="0" name=""/>
        <dsp:cNvSpPr/>
      </dsp:nvSpPr>
      <dsp:spPr>
        <a:xfrm>
          <a:off x="1533" y="1143940"/>
          <a:ext cx="1346305" cy="10299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API</a:t>
          </a:r>
        </a:p>
      </dsp:txBody>
      <dsp:txXfrm>
        <a:off x="31701" y="1174108"/>
        <a:ext cx="1285969" cy="969661"/>
      </dsp:txXfrm>
    </dsp:sp>
    <dsp:sp modelId="{E51E2398-5860-0C44-9D78-3B6BA70F5ADB}">
      <dsp:nvSpPr>
        <dsp:cNvPr id="0" name=""/>
        <dsp:cNvSpPr/>
      </dsp:nvSpPr>
      <dsp:spPr>
        <a:xfrm>
          <a:off x="1460929" y="1143940"/>
          <a:ext cx="1346305" cy="10299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API</a:t>
          </a:r>
        </a:p>
      </dsp:txBody>
      <dsp:txXfrm>
        <a:off x="1491097" y="1174108"/>
        <a:ext cx="1285969" cy="969661"/>
      </dsp:txXfrm>
    </dsp:sp>
    <dsp:sp modelId="{049765FF-E58C-1545-BE1C-2B3E78251793}">
      <dsp:nvSpPr>
        <dsp:cNvPr id="0" name=""/>
        <dsp:cNvSpPr/>
      </dsp:nvSpPr>
      <dsp:spPr>
        <a:xfrm>
          <a:off x="2920324" y="1143940"/>
          <a:ext cx="1346305" cy="10299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API</a:t>
          </a:r>
        </a:p>
      </dsp:txBody>
      <dsp:txXfrm>
        <a:off x="2950492" y="1174108"/>
        <a:ext cx="1285969" cy="9696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5F10EF-4BB2-CF4F-84E2-447B24F3E303}">
      <dsp:nvSpPr>
        <dsp:cNvPr id="0" name=""/>
        <dsp:cNvSpPr/>
      </dsp:nvSpPr>
      <dsp:spPr>
        <a:xfrm>
          <a:off x="3067" y="0"/>
          <a:ext cx="4265096" cy="10299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API Gateway</a:t>
          </a:r>
        </a:p>
      </dsp:txBody>
      <dsp:txXfrm>
        <a:off x="33235" y="30168"/>
        <a:ext cx="4204760" cy="969661"/>
      </dsp:txXfrm>
    </dsp:sp>
    <dsp:sp modelId="{91765B15-5034-0A4A-869B-7CBC67F8CC01}">
      <dsp:nvSpPr>
        <dsp:cNvPr id="0" name=""/>
        <dsp:cNvSpPr/>
      </dsp:nvSpPr>
      <dsp:spPr>
        <a:xfrm>
          <a:off x="1533" y="1143940"/>
          <a:ext cx="1346305" cy="10299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API</a:t>
          </a:r>
        </a:p>
      </dsp:txBody>
      <dsp:txXfrm>
        <a:off x="31701" y="1174108"/>
        <a:ext cx="1285969" cy="969661"/>
      </dsp:txXfrm>
    </dsp:sp>
    <dsp:sp modelId="{E51E2398-5860-0C44-9D78-3B6BA70F5ADB}">
      <dsp:nvSpPr>
        <dsp:cNvPr id="0" name=""/>
        <dsp:cNvSpPr/>
      </dsp:nvSpPr>
      <dsp:spPr>
        <a:xfrm>
          <a:off x="1460929" y="1143940"/>
          <a:ext cx="1346305" cy="10299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API</a:t>
          </a:r>
        </a:p>
      </dsp:txBody>
      <dsp:txXfrm>
        <a:off x="1491097" y="1174108"/>
        <a:ext cx="1285969" cy="969661"/>
      </dsp:txXfrm>
    </dsp:sp>
    <dsp:sp modelId="{049765FF-E58C-1545-BE1C-2B3E78251793}">
      <dsp:nvSpPr>
        <dsp:cNvPr id="0" name=""/>
        <dsp:cNvSpPr/>
      </dsp:nvSpPr>
      <dsp:spPr>
        <a:xfrm>
          <a:off x="2920324" y="1143940"/>
          <a:ext cx="1346305" cy="10299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kern="1200" dirty="0"/>
            <a:t>API</a:t>
          </a:r>
        </a:p>
      </dsp:txBody>
      <dsp:txXfrm>
        <a:off x="2950492" y="1174108"/>
        <a:ext cx="1285969" cy="96966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16398-73C6-B74B-922D-D0FD8945EEC4}">
      <dsp:nvSpPr>
        <dsp:cNvPr id="0" name=""/>
        <dsp:cNvSpPr/>
      </dsp:nvSpPr>
      <dsp:spPr>
        <a:xfrm>
          <a:off x="233" y="476"/>
          <a:ext cx="4267696" cy="10478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API Portal</a:t>
          </a:r>
        </a:p>
      </dsp:txBody>
      <dsp:txXfrm>
        <a:off x="30922" y="31165"/>
        <a:ext cx="4206318" cy="986432"/>
      </dsp:txXfrm>
    </dsp:sp>
    <dsp:sp modelId="{56C092E0-0A45-A042-9EDE-90E3BBA0189E}">
      <dsp:nvSpPr>
        <dsp:cNvPr id="0" name=""/>
        <dsp:cNvSpPr/>
      </dsp:nvSpPr>
      <dsp:spPr>
        <a:xfrm>
          <a:off x="233" y="1124264"/>
          <a:ext cx="4267696" cy="10478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API Gateway</a:t>
          </a:r>
        </a:p>
      </dsp:txBody>
      <dsp:txXfrm>
        <a:off x="30922" y="1154953"/>
        <a:ext cx="4206318" cy="986432"/>
      </dsp:txXfrm>
    </dsp:sp>
    <dsp:sp modelId="{A072CB0F-C920-0F46-810B-58C22467DC03}">
      <dsp:nvSpPr>
        <dsp:cNvPr id="0" name=""/>
        <dsp:cNvSpPr/>
      </dsp:nvSpPr>
      <dsp:spPr>
        <a:xfrm>
          <a:off x="233" y="2248051"/>
          <a:ext cx="1383818" cy="10478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API</a:t>
          </a:r>
        </a:p>
      </dsp:txBody>
      <dsp:txXfrm>
        <a:off x="30922" y="2278740"/>
        <a:ext cx="1322440" cy="986432"/>
      </dsp:txXfrm>
    </dsp:sp>
    <dsp:sp modelId="{1B768965-9D0C-0E47-9F77-10B1877CCA79}">
      <dsp:nvSpPr>
        <dsp:cNvPr id="0" name=""/>
        <dsp:cNvSpPr/>
      </dsp:nvSpPr>
      <dsp:spPr>
        <a:xfrm>
          <a:off x="1442172" y="2248051"/>
          <a:ext cx="1383818" cy="10478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API</a:t>
          </a:r>
        </a:p>
      </dsp:txBody>
      <dsp:txXfrm>
        <a:off x="1472861" y="2278740"/>
        <a:ext cx="1322440" cy="986432"/>
      </dsp:txXfrm>
    </dsp:sp>
    <dsp:sp modelId="{A5405073-8893-4E4F-8470-C8296C189650}">
      <dsp:nvSpPr>
        <dsp:cNvPr id="0" name=""/>
        <dsp:cNvSpPr/>
      </dsp:nvSpPr>
      <dsp:spPr>
        <a:xfrm>
          <a:off x="2884111" y="2248051"/>
          <a:ext cx="1383818" cy="10478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API</a:t>
          </a:r>
        </a:p>
      </dsp:txBody>
      <dsp:txXfrm>
        <a:off x="2914800" y="2278740"/>
        <a:ext cx="1322440" cy="9864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16398-73C6-B74B-922D-D0FD8945EEC4}">
      <dsp:nvSpPr>
        <dsp:cNvPr id="0" name=""/>
        <dsp:cNvSpPr/>
      </dsp:nvSpPr>
      <dsp:spPr>
        <a:xfrm>
          <a:off x="466" y="0"/>
          <a:ext cx="4267696" cy="10478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API Portal</a:t>
          </a:r>
        </a:p>
      </dsp:txBody>
      <dsp:txXfrm>
        <a:off x="31155" y="30689"/>
        <a:ext cx="4206318" cy="986432"/>
      </dsp:txXfrm>
    </dsp:sp>
    <dsp:sp modelId="{56C092E0-0A45-A042-9EDE-90E3BBA0189E}">
      <dsp:nvSpPr>
        <dsp:cNvPr id="0" name=""/>
        <dsp:cNvSpPr/>
      </dsp:nvSpPr>
      <dsp:spPr>
        <a:xfrm>
          <a:off x="233" y="1124264"/>
          <a:ext cx="4267696" cy="10478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API Gateway</a:t>
          </a:r>
        </a:p>
      </dsp:txBody>
      <dsp:txXfrm>
        <a:off x="30922" y="1154953"/>
        <a:ext cx="4206318" cy="986432"/>
      </dsp:txXfrm>
    </dsp:sp>
    <dsp:sp modelId="{A072CB0F-C920-0F46-810B-58C22467DC03}">
      <dsp:nvSpPr>
        <dsp:cNvPr id="0" name=""/>
        <dsp:cNvSpPr/>
      </dsp:nvSpPr>
      <dsp:spPr>
        <a:xfrm>
          <a:off x="233" y="2248051"/>
          <a:ext cx="1383818" cy="10478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API</a:t>
          </a:r>
        </a:p>
      </dsp:txBody>
      <dsp:txXfrm>
        <a:off x="30922" y="2278740"/>
        <a:ext cx="1322440" cy="986432"/>
      </dsp:txXfrm>
    </dsp:sp>
    <dsp:sp modelId="{1B768965-9D0C-0E47-9F77-10B1877CCA79}">
      <dsp:nvSpPr>
        <dsp:cNvPr id="0" name=""/>
        <dsp:cNvSpPr/>
      </dsp:nvSpPr>
      <dsp:spPr>
        <a:xfrm>
          <a:off x="1442172" y="2248051"/>
          <a:ext cx="1383818" cy="10478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API</a:t>
          </a:r>
        </a:p>
      </dsp:txBody>
      <dsp:txXfrm>
        <a:off x="1472861" y="2278740"/>
        <a:ext cx="1322440" cy="986432"/>
      </dsp:txXfrm>
    </dsp:sp>
    <dsp:sp modelId="{A5405073-8893-4E4F-8470-C8296C189650}">
      <dsp:nvSpPr>
        <dsp:cNvPr id="0" name=""/>
        <dsp:cNvSpPr/>
      </dsp:nvSpPr>
      <dsp:spPr>
        <a:xfrm>
          <a:off x="2884111" y="2248051"/>
          <a:ext cx="1383818" cy="104781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/>
            <a:t>API</a:t>
          </a:r>
        </a:p>
      </dsp:txBody>
      <dsp:txXfrm>
        <a:off x="2914800" y="2278740"/>
        <a:ext cx="1322440" cy="98643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16398-73C6-B74B-922D-D0FD8945EEC4}">
      <dsp:nvSpPr>
        <dsp:cNvPr id="0" name=""/>
        <dsp:cNvSpPr/>
      </dsp:nvSpPr>
      <dsp:spPr>
        <a:xfrm>
          <a:off x="1024" y="2623"/>
          <a:ext cx="8924422" cy="996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API Portal</a:t>
          </a:r>
        </a:p>
      </dsp:txBody>
      <dsp:txXfrm>
        <a:off x="30205" y="31804"/>
        <a:ext cx="8866060" cy="937943"/>
      </dsp:txXfrm>
    </dsp:sp>
    <dsp:sp modelId="{56C092E0-0A45-A042-9EDE-90E3BBA0189E}">
      <dsp:nvSpPr>
        <dsp:cNvPr id="0" name=""/>
        <dsp:cNvSpPr/>
      </dsp:nvSpPr>
      <dsp:spPr>
        <a:xfrm>
          <a:off x="1024" y="1150016"/>
          <a:ext cx="4402258" cy="996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API Gateway</a:t>
          </a:r>
        </a:p>
      </dsp:txBody>
      <dsp:txXfrm>
        <a:off x="30205" y="1179197"/>
        <a:ext cx="4343896" cy="937943"/>
      </dsp:txXfrm>
    </dsp:sp>
    <dsp:sp modelId="{A072CB0F-C920-0F46-810B-58C22467DC03}">
      <dsp:nvSpPr>
        <dsp:cNvPr id="0" name=""/>
        <dsp:cNvSpPr/>
      </dsp:nvSpPr>
      <dsp:spPr>
        <a:xfrm>
          <a:off x="1024" y="2297409"/>
          <a:ext cx="1427450" cy="996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API</a:t>
          </a:r>
        </a:p>
      </dsp:txBody>
      <dsp:txXfrm>
        <a:off x="30205" y="2326590"/>
        <a:ext cx="1369088" cy="937943"/>
      </dsp:txXfrm>
    </dsp:sp>
    <dsp:sp modelId="{1B768965-9D0C-0E47-9F77-10B1877CCA79}">
      <dsp:nvSpPr>
        <dsp:cNvPr id="0" name=""/>
        <dsp:cNvSpPr/>
      </dsp:nvSpPr>
      <dsp:spPr>
        <a:xfrm>
          <a:off x="1488428" y="2297409"/>
          <a:ext cx="1427450" cy="996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API</a:t>
          </a:r>
        </a:p>
      </dsp:txBody>
      <dsp:txXfrm>
        <a:off x="1517609" y="2326590"/>
        <a:ext cx="1369088" cy="937943"/>
      </dsp:txXfrm>
    </dsp:sp>
    <dsp:sp modelId="{A5405073-8893-4E4F-8470-C8296C189650}">
      <dsp:nvSpPr>
        <dsp:cNvPr id="0" name=""/>
        <dsp:cNvSpPr/>
      </dsp:nvSpPr>
      <dsp:spPr>
        <a:xfrm>
          <a:off x="2975831" y="2297409"/>
          <a:ext cx="1427450" cy="996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API</a:t>
          </a:r>
        </a:p>
      </dsp:txBody>
      <dsp:txXfrm>
        <a:off x="3005012" y="2326590"/>
        <a:ext cx="1369088" cy="937943"/>
      </dsp:txXfrm>
    </dsp:sp>
    <dsp:sp modelId="{553FFD8E-A386-684C-A61E-C3CF4F161B9B}">
      <dsp:nvSpPr>
        <dsp:cNvPr id="0" name=""/>
        <dsp:cNvSpPr/>
      </dsp:nvSpPr>
      <dsp:spPr>
        <a:xfrm>
          <a:off x="4523188" y="1150016"/>
          <a:ext cx="4402258" cy="996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API Gateway</a:t>
          </a:r>
        </a:p>
      </dsp:txBody>
      <dsp:txXfrm>
        <a:off x="4552369" y="1179197"/>
        <a:ext cx="4343896" cy="937943"/>
      </dsp:txXfrm>
    </dsp:sp>
    <dsp:sp modelId="{472AE5F0-BEF7-FF40-81C0-42F66DAA3CEB}">
      <dsp:nvSpPr>
        <dsp:cNvPr id="0" name=""/>
        <dsp:cNvSpPr/>
      </dsp:nvSpPr>
      <dsp:spPr>
        <a:xfrm>
          <a:off x="4523188" y="2297409"/>
          <a:ext cx="1427450" cy="996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API</a:t>
          </a:r>
        </a:p>
      </dsp:txBody>
      <dsp:txXfrm>
        <a:off x="4552369" y="2326590"/>
        <a:ext cx="1369088" cy="937943"/>
      </dsp:txXfrm>
    </dsp:sp>
    <dsp:sp modelId="{AEA9E4F5-3892-8C4D-BAE5-AB47C9041ECE}">
      <dsp:nvSpPr>
        <dsp:cNvPr id="0" name=""/>
        <dsp:cNvSpPr/>
      </dsp:nvSpPr>
      <dsp:spPr>
        <a:xfrm>
          <a:off x="6010592" y="2297409"/>
          <a:ext cx="1427450" cy="996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API</a:t>
          </a:r>
        </a:p>
      </dsp:txBody>
      <dsp:txXfrm>
        <a:off x="6039773" y="2326590"/>
        <a:ext cx="1369088" cy="937943"/>
      </dsp:txXfrm>
    </dsp:sp>
    <dsp:sp modelId="{628B847E-6878-494B-B748-B5FF2B00088A}">
      <dsp:nvSpPr>
        <dsp:cNvPr id="0" name=""/>
        <dsp:cNvSpPr/>
      </dsp:nvSpPr>
      <dsp:spPr>
        <a:xfrm>
          <a:off x="7497995" y="2297409"/>
          <a:ext cx="1427450" cy="996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API</a:t>
          </a:r>
        </a:p>
      </dsp:txBody>
      <dsp:txXfrm>
        <a:off x="7527176" y="2326590"/>
        <a:ext cx="1369088" cy="9379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16398-73C6-B74B-922D-D0FD8945EEC4}">
      <dsp:nvSpPr>
        <dsp:cNvPr id="0" name=""/>
        <dsp:cNvSpPr/>
      </dsp:nvSpPr>
      <dsp:spPr>
        <a:xfrm>
          <a:off x="1024" y="2623"/>
          <a:ext cx="8924422" cy="996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API Catalog</a:t>
          </a:r>
        </a:p>
      </dsp:txBody>
      <dsp:txXfrm>
        <a:off x="30205" y="31804"/>
        <a:ext cx="8866060" cy="937943"/>
      </dsp:txXfrm>
    </dsp:sp>
    <dsp:sp modelId="{56C092E0-0A45-A042-9EDE-90E3BBA0189E}">
      <dsp:nvSpPr>
        <dsp:cNvPr id="0" name=""/>
        <dsp:cNvSpPr/>
      </dsp:nvSpPr>
      <dsp:spPr>
        <a:xfrm>
          <a:off x="1024" y="1150016"/>
          <a:ext cx="4402258" cy="996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API Gateway</a:t>
          </a:r>
        </a:p>
      </dsp:txBody>
      <dsp:txXfrm>
        <a:off x="30205" y="1179197"/>
        <a:ext cx="4343896" cy="937943"/>
      </dsp:txXfrm>
    </dsp:sp>
    <dsp:sp modelId="{A072CB0F-C920-0F46-810B-58C22467DC03}">
      <dsp:nvSpPr>
        <dsp:cNvPr id="0" name=""/>
        <dsp:cNvSpPr/>
      </dsp:nvSpPr>
      <dsp:spPr>
        <a:xfrm>
          <a:off x="1024" y="2297409"/>
          <a:ext cx="1427450" cy="996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API</a:t>
          </a:r>
        </a:p>
      </dsp:txBody>
      <dsp:txXfrm>
        <a:off x="30205" y="2326590"/>
        <a:ext cx="1369088" cy="937943"/>
      </dsp:txXfrm>
    </dsp:sp>
    <dsp:sp modelId="{1B768965-9D0C-0E47-9F77-10B1877CCA79}">
      <dsp:nvSpPr>
        <dsp:cNvPr id="0" name=""/>
        <dsp:cNvSpPr/>
      </dsp:nvSpPr>
      <dsp:spPr>
        <a:xfrm>
          <a:off x="1488428" y="2297409"/>
          <a:ext cx="1427450" cy="996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API</a:t>
          </a:r>
        </a:p>
      </dsp:txBody>
      <dsp:txXfrm>
        <a:off x="1517609" y="2326590"/>
        <a:ext cx="1369088" cy="937943"/>
      </dsp:txXfrm>
    </dsp:sp>
    <dsp:sp modelId="{A5405073-8893-4E4F-8470-C8296C189650}">
      <dsp:nvSpPr>
        <dsp:cNvPr id="0" name=""/>
        <dsp:cNvSpPr/>
      </dsp:nvSpPr>
      <dsp:spPr>
        <a:xfrm>
          <a:off x="2975831" y="2297409"/>
          <a:ext cx="1427450" cy="996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API</a:t>
          </a:r>
        </a:p>
      </dsp:txBody>
      <dsp:txXfrm>
        <a:off x="3005012" y="2326590"/>
        <a:ext cx="1369088" cy="937943"/>
      </dsp:txXfrm>
    </dsp:sp>
    <dsp:sp modelId="{553FFD8E-A386-684C-A61E-C3CF4F161B9B}">
      <dsp:nvSpPr>
        <dsp:cNvPr id="0" name=""/>
        <dsp:cNvSpPr/>
      </dsp:nvSpPr>
      <dsp:spPr>
        <a:xfrm>
          <a:off x="4523188" y="1150016"/>
          <a:ext cx="4402258" cy="996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API Gateway</a:t>
          </a:r>
        </a:p>
      </dsp:txBody>
      <dsp:txXfrm>
        <a:off x="4552369" y="1179197"/>
        <a:ext cx="4343896" cy="937943"/>
      </dsp:txXfrm>
    </dsp:sp>
    <dsp:sp modelId="{472AE5F0-BEF7-FF40-81C0-42F66DAA3CEB}">
      <dsp:nvSpPr>
        <dsp:cNvPr id="0" name=""/>
        <dsp:cNvSpPr/>
      </dsp:nvSpPr>
      <dsp:spPr>
        <a:xfrm>
          <a:off x="4523188" y="2297409"/>
          <a:ext cx="1427450" cy="996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API</a:t>
          </a:r>
        </a:p>
      </dsp:txBody>
      <dsp:txXfrm>
        <a:off x="4552369" y="2326590"/>
        <a:ext cx="1369088" cy="937943"/>
      </dsp:txXfrm>
    </dsp:sp>
    <dsp:sp modelId="{AEA9E4F5-3892-8C4D-BAE5-AB47C9041ECE}">
      <dsp:nvSpPr>
        <dsp:cNvPr id="0" name=""/>
        <dsp:cNvSpPr/>
      </dsp:nvSpPr>
      <dsp:spPr>
        <a:xfrm>
          <a:off x="6010592" y="2297409"/>
          <a:ext cx="1427450" cy="996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API</a:t>
          </a:r>
        </a:p>
      </dsp:txBody>
      <dsp:txXfrm>
        <a:off x="6039773" y="2326590"/>
        <a:ext cx="1369088" cy="937943"/>
      </dsp:txXfrm>
    </dsp:sp>
    <dsp:sp modelId="{628B847E-6878-494B-B748-B5FF2B00088A}">
      <dsp:nvSpPr>
        <dsp:cNvPr id="0" name=""/>
        <dsp:cNvSpPr/>
      </dsp:nvSpPr>
      <dsp:spPr>
        <a:xfrm>
          <a:off x="7497995" y="2297409"/>
          <a:ext cx="1427450" cy="9963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API</a:t>
          </a:r>
        </a:p>
      </dsp:txBody>
      <dsp:txXfrm>
        <a:off x="7527176" y="2326590"/>
        <a:ext cx="1369088" cy="937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EF5CF-0938-3448-BE7E-A00C60BF5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42115-003B-9A43-922D-3483E3DB9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E48EF-92FF-8349-971D-B987297F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3720-7D29-FE4F-A1D2-165E65628158}" type="datetimeFigureOut">
              <a:rPr lang="en-CH" smtClean="0"/>
              <a:t>29.03.21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90E88-0FDE-CA40-A293-BFE4DA87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F14CA-E6E0-A448-8CC9-5BE952295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BC42-851F-DA4A-A767-B70B7BA5B78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6099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DC3B-8B3E-C44B-8100-9D8AD42B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783C7-0019-BB41-A1EE-D01A029D5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C510F-A7BE-3343-90F3-E488B19E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3720-7D29-FE4F-A1D2-165E65628158}" type="datetimeFigureOut">
              <a:rPr lang="en-CH" smtClean="0"/>
              <a:t>29.03.21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ADD16-0E75-0246-B280-96481CD3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880ED-0E0F-B74A-9D38-154DC7D7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BC42-851F-DA4A-A767-B70B7BA5B78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195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92D7C4-5E2E-E840-87CD-83930B415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108BA-83B8-A849-A90D-780AE1972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11F36-5D49-0C4B-B65B-B725CA2B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3720-7D29-FE4F-A1D2-165E65628158}" type="datetimeFigureOut">
              <a:rPr lang="en-CH" smtClean="0"/>
              <a:t>29.03.21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56C3D-2EA2-084E-8EA8-F89360C1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B7A3E-056A-9F43-AB3C-EE6681A98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BC42-851F-DA4A-A767-B70B7BA5B78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3789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E73B-475D-D344-B03C-965DFDA0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E463E-A87E-BB43-A9E8-D721521F3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3722A-6CD7-454C-ADD4-CEFBCBEC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3720-7D29-FE4F-A1D2-165E65628158}" type="datetimeFigureOut">
              <a:rPr lang="en-CH" smtClean="0"/>
              <a:t>29.03.21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00132-147A-B94C-9BC0-B8F3384D3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FF9A5-A16C-3D41-A119-D46979624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BC42-851F-DA4A-A767-B70B7BA5B78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44135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ADE5-7589-1241-A7DA-8E9D42009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6CE95-1521-BF4B-8754-079DD74E7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0203F-FA22-2440-993C-3210816C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3720-7D29-FE4F-A1D2-165E65628158}" type="datetimeFigureOut">
              <a:rPr lang="en-CH" smtClean="0"/>
              <a:t>29.03.21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3E973-782B-434A-891A-17AB60A4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E753E-4CD4-C845-8BD3-5E6320D56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BC42-851F-DA4A-A767-B70B7BA5B78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5339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ADE21-BEFE-3946-AD7E-32A7CE55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9257B-8FE5-C641-91C9-10B100A51E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862E6-53E3-CC46-92E0-98928593D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ABCF3-8E88-EA4B-BF97-79E5C625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3720-7D29-FE4F-A1D2-165E65628158}" type="datetimeFigureOut">
              <a:rPr lang="en-CH" smtClean="0"/>
              <a:t>29.03.21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899A90-7F79-1544-AE7D-2D750C69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B8307-3F4F-474B-A71B-3AC8E0658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BC42-851F-DA4A-A767-B70B7BA5B78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0700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B401-38A8-C04F-9CC9-C0D7E72D1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D8D7E-7020-304B-9E5A-B333DDF0C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CA42E-EA19-2A4E-BDC9-4A3AE4901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C18B3-E59B-554F-A3F2-F70AE45AC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6CF9F0-2835-C947-BA35-7D5520937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23F0CB-A968-6F4C-A3FF-D17568D71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3720-7D29-FE4F-A1D2-165E65628158}" type="datetimeFigureOut">
              <a:rPr lang="en-CH" smtClean="0"/>
              <a:t>29.03.21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85E8D9-6C13-2C4E-820F-FE2BB6A1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1CEEC-39BA-904C-A302-B2F2BACCE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BC42-851F-DA4A-A767-B70B7BA5B78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5403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61AA-6A26-4C45-8657-2407C472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134ADF-3270-104C-A2B1-91E4D2C54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3720-7D29-FE4F-A1D2-165E65628158}" type="datetimeFigureOut">
              <a:rPr lang="en-CH" smtClean="0"/>
              <a:t>29.03.21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3BD30-AC2C-CB4C-81C2-64A6C4AB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A36B4-57AC-9841-B2EF-C1264BA2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BC42-851F-DA4A-A767-B70B7BA5B78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3143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87ECF-E4BA-7345-AEE3-031CBD2D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3720-7D29-FE4F-A1D2-165E65628158}" type="datetimeFigureOut">
              <a:rPr lang="en-CH" smtClean="0"/>
              <a:t>29.03.21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8BD58-8B4D-6C4E-A7C4-B6BC5913A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A9C9D-F272-144D-BA9A-D4D414259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BC42-851F-DA4A-A767-B70B7BA5B78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973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855E-94AC-0141-B555-151C69EE0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DF13-2B97-8C48-A13E-17F77422F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CE045-7799-F040-9D83-AA3DA7EB8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37DA0-D6C5-1F40-BFE1-A2AE77E4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3720-7D29-FE4F-A1D2-165E65628158}" type="datetimeFigureOut">
              <a:rPr lang="en-CH" smtClean="0"/>
              <a:t>29.03.21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BC94C-4366-0349-8E4D-EEF48514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5986E-7640-CC43-BFA8-8E8340AF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BC42-851F-DA4A-A767-B70B7BA5B78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162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AB4F-AC9B-FA4E-B2EC-39CE99CE4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5B70F0-B204-1D4D-A91E-E1D2B52776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B56A6-2029-AA4C-BC11-55B5CB414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CAC3E-A0C5-1E4A-BDEB-4BD4077B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03720-7D29-FE4F-A1D2-165E65628158}" type="datetimeFigureOut">
              <a:rPr lang="en-CH" smtClean="0"/>
              <a:t>29.03.21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441A4-AD85-134B-9F7C-689A7A2F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EAAA4-07FB-6D4B-AC06-CAD708B1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FBC42-851F-DA4A-A767-B70B7BA5B78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6839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A6B65-A716-F142-A24A-3A4F38BE4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7CE61E-B606-8C49-8E96-4FF881CE1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90749-342B-504F-8F9E-EB5244BAA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03720-7D29-FE4F-A1D2-165E65628158}" type="datetimeFigureOut">
              <a:rPr lang="en-CH" smtClean="0"/>
              <a:t>29.03.21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4393F-12EA-0343-A6AF-68D54C12B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510E5-3EE2-5E44-8C4D-48A0E3772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FBC42-851F-DA4A-A767-B70B7BA5B78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2144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13" Type="http://schemas.microsoft.com/office/2007/relationships/diagramDrawing" Target="../diagrams/drawing7.xml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12" Type="http://schemas.openxmlformats.org/officeDocument/2006/relationships/diagramColors" Target="../diagrams/colors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11" Type="http://schemas.openxmlformats.org/officeDocument/2006/relationships/diagramQuickStyle" Target="../diagrams/quickStyle7.xml"/><Relationship Id="rId5" Type="http://schemas.openxmlformats.org/officeDocument/2006/relationships/diagramColors" Target="../diagrams/colors6.xml"/><Relationship Id="rId15" Type="http://schemas.openxmlformats.org/officeDocument/2006/relationships/image" Target="../media/image3.png"/><Relationship Id="rId10" Type="http://schemas.openxmlformats.org/officeDocument/2006/relationships/diagramLayout" Target="../diagrams/layout7.xml"/><Relationship Id="rId4" Type="http://schemas.openxmlformats.org/officeDocument/2006/relationships/diagramQuickStyle" Target="../diagrams/quickStyle6.xml"/><Relationship Id="rId9" Type="http://schemas.openxmlformats.org/officeDocument/2006/relationships/diagramData" Target="../diagrams/data7.xml"/><Relationship Id="rId14" Type="http://schemas.microsoft.com/office/2017/06/relationships/model3d" Target="../media/model3d1.glb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13" Type="http://schemas.openxmlformats.org/officeDocument/2006/relationships/image" Target="../media/image2.svg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12" Type="http://schemas.openxmlformats.org/officeDocument/2006/relationships/image" Target="../media/image1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20307F0-1AED-9D4B-BA9D-973A2E63CD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1968106"/>
              </p:ext>
            </p:extLst>
          </p:nvPr>
        </p:nvGraphicFramePr>
        <p:xfrm>
          <a:off x="1632764" y="5301508"/>
          <a:ext cx="8926471" cy="981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377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20307F0-1AED-9D4B-BA9D-973A2E63CD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7530840"/>
              </p:ext>
            </p:extLst>
          </p:nvPr>
        </p:nvGraphicFramePr>
        <p:xfrm>
          <a:off x="1632764" y="4072128"/>
          <a:ext cx="8926471" cy="217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686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20307F0-1AED-9D4B-BA9D-973A2E63CD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7874914"/>
              </p:ext>
            </p:extLst>
          </p:nvPr>
        </p:nvGraphicFramePr>
        <p:xfrm>
          <a:off x="1632764" y="3011424"/>
          <a:ext cx="8926471" cy="3296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phic 2" descr="Children with solid fill">
            <a:extLst>
              <a:ext uri="{FF2B5EF4-FFF2-40B4-BE49-F238E27FC236}">
                <a16:creationId xmlns:a16="http://schemas.microsoft.com/office/drawing/2014/main" id="{C15231AA-E801-1643-B7B7-A5C50FBBAF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54167" y="207264"/>
            <a:ext cx="1883664" cy="188366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A9529D-A87D-CB45-9D4D-1F074D1CDB9C}"/>
              </a:ext>
            </a:extLst>
          </p:cNvPr>
          <p:cNvCxnSpPr>
            <a:cxnSpLocks/>
          </p:cNvCxnSpPr>
          <p:nvPr/>
        </p:nvCxnSpPr>
        <p:spPr>
          <a:xfrm>
            <a:off x="1502663" y="4084320"/>
            <a:ext cx="101528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0E49E82-E044-9941-B332-24F9D73E834B}"/>
              </a:ext>
            </a:extLst>
          </p:cNvPr>
          <p:cNvSpPr txBox="1"/>
          <p:nvPr/>
        </p:nvSpPr>
        <p:spPr>
          <a:xfrm rot="16200000">
            <a:off x="10409762" y="4903654"/>
            <a:ext cx="1587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dirty="0"/>
              <a:t>API Tech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8268AC-9BDC-EE45-ACA1-1753E70AB451}"/>
              </a:ext>
            </a:extLst>
          </p:cNvPr>
          <p:cNvSpPr txBox="1"/>
          <p:nvPr/>
        </p:nvSpPr>
        <p:spPr>
          <a:xfrm rot="16200000">
            <a:off x="10327592" y="2379475"/>
            <a:ext cx="1752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dirty="0"/>
              <a:t>API Value</a:t>
            </a:r>
          </a:p>
        </p:txBody>
      </p:sp>
    </p:spTree>
    <p:extLst>
      <p:ext uri="{BB962C8B-B14F-4D97-AF65-F5344CB8AC3E}">
        <p14:creationId xmlns:p14="http://schemas.microsoft.com/office/powerpoint/2010/main" val="25006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20307F0-1AED-9D4B-BA9D-973A2E63CD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0993449"/>
              </p:ext>
            </p:extLst>
          </p:nvPr>
        </p:nvGraphicFramePr>
        <p:xfrm>
          <a:off x="1632765" y="4072128"/>
          <a:ext cx="4268164" cy="217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B9CDB49-C07A-7448-A2B4-D00D48199A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5886222"/>
              </p:ext>
            </p:extLst>
          </p:nvPr>
        </p:nvGraphicFramePr>
        <p:xfrm>
          <a:off x="6291071" y="4072128"/>
          <a:ext cx="4268164" cy="217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DEEA89-B041-A843-BF27-7DC346EE6ED5}"/>
              </a:ext>
            </a:extLst>
          </p:cNvPr>
          <p:cNvCxnSpPr>
            <a:cxnSpLocks/>
          </p:cNvCxnSpPr>
          <p:nvPr/>
        </p:nvCxnSpPr>
        <p:spPr>
          <a:xfrm>
            <a:off x="1588007" y="3986784"/>
            <a:ext cx="101528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0061D5-67BD-C54A-B04A-850E3B847669}"/>
              </a:ext>
            </a:extLst>
          </p:cNvPr>
          <p:cNvSpPr txBox="1"/>
          <p:nvPr/>
        </p:nvSpPr>
        <p:spPr>
          <a:xfrm rot="16200000">
            <a:off x="10409762" y="4903654"/>
            <a:ext cx="1587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dirty="0"/>
              <a:t>API Tech</a:t>
            </a:r>
          </a:p>
        </p:txBody>
      </p:sp>
    </p:spTree>
    <p:extLst>
      <p:ext uri="{BB962C8B-B14F-4D97-AF65-F5344CB8AC3E}">
        <p14:creationId xmlns:p14="http://schemas.microsoft.com/office/powerpoint/2010/main" val="117353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20307F0-1AED-9D4B-BA9D-973A2E63CD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9496332"/>
              </p:ext>
            </p:extLst>
          </p:nvPr>
        </p:nvGraphicFramePr>
        <p:xfrm>
          <a:off x="1632764" y="3011424"/>
          <a:ext cx="4268163" cy="3296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phic 2" descr="Children with solid fill">
            <a:extLst>
              <a:ext uri="{FF2B5EF4-FFF2-40B4-BE49-F238E27FC236}">
                <a16:creationId xmlns:a16="http://schemas.microsoft.com/office/drawing/2014/main" id="{C15231AA-E801-1643-B7B7-A5C50FBBAF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54167" y="207264"/>
            <a:ext cx="1883664" cy="1883664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F37867-8B2F-BC4F-ACEC-327FA00BE8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6885195"/>
              </p:ext>
            </p:extLst>
          </p:nvPr>
        </p:nvGraphicFramePr>
        <p:xfrm>
          <a:off x="6291073" y="3011424"/>
          <a:ext cx="4268163" cy="3296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61C36D-4727-8849-A99E-C766E621B914}"/>
              </a:ext>
            </a:extLst>
          </p:cNvPr>
          <p:cNvCxnSpPr>
            <a:cxnSpLocks/>
          </p:cNvCxnSpPr>
          <p:nvPr/>
        </p:nvCxnSpPr>
        <p:spPr>
          <a:xfrm>
            <a:off x="1551431" y="4096512"/>
            <a:ext cx="101528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A2DD87-C702-9940-8B51-44D264AB8766}"/>
              </a:ext>
            </a:extLst>
          </p:cNvPr>
          <p:cNvSpPr txBox="1"/>
          <p:nvPr/>
        </p:nvSpPr>
        <p:spPr>
          <a:xfrm rot="16200000">
            <a:off x="10409762" y="4903654"/>
            <a:ext cx="1587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dirty="0"/>
              <a:t>API Tech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EB1F6B-4096-D64D-9BBB-F62F35EC1754}"/>
              </a:ext>
            </a:extLst>
          </p:cNvPr>
          <p:cNvSpPr txBox="1"/>
          <p:nvPr/>
        </p:nvSpPr>
        <p:spPr>
          <a:xfrm rot="16200000">
            <a:off x="10327592" y="2379475"/>
            <a:ext cx="1752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dirty="0"/>
              <a:t>API Value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3D Model 1" descr="Question mark">
                <a:extLst>
                  <a:ext uri="{FF2B5EF4-FFF2-40B4-BE49-F238E27FC236}">
                    <a16:creationId xmlns:a16="http://schemas.microsoft.com/office/drawing/2014/main" id="{0B6F3D3D-649B-AA4A-B983-997E1DFE139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2696415"/>
                  </p:ext>
                </p:extLst>
              </p:nvPr>
            </p:nvGraphicFramePr>
            <p:xfrm rot="194957">
              <a:off x="5635094" y="1539564"/>
              <a:ext cx="964541" cy="1610412"/>
            </p:xfrm>
            <a:graphic>
              <a:graphicData uri="http://schemas.microsoft.com/office/drawing/2017/model3d">
                <am3d:model3d r:embed="rId14">
                  <am3d:spPr>
                    <a:xfrm rot="194957">
                      <a:off x="0" y="0"/>
                      <a:ext cx="964541" cy="1610412"/>
                    </a:xfrm>
                    <a:prstGeom prst="rect">
                      <a:avLst/>
                    </a:prstGeom>
                  </am3d:spPr>
                  <am3d:camera>
                    <am3d:pos x="0" y="0" z="5538953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517042" d="1000000"/>
                    <am3d:preTrans dx="0" dy="-18004113" dz="-4973"/>
                    <am3d:scale>
                      <am3d:sx n="1000000" d="1000000"/>
                      <am3d:sy n="1000000" d="1000000"/>
                      <am3d:sz n="1000000" d="1000000"/>
                    </am3d:scale>
                    <am3d:rot ax="-1661332" ay="720154" az="-373683"/>
                    <am3d:postTrans dx="0" dy="0" dz="0"/>
                  </am3d:trans>
                  <am3d:raster rName="Office3DRenderer" rVer="16.0.8326">
                    <am3d:blip r:embed="rId15"/>
                  </am3d:raster>
                  <am3d:objViewport viewportSz="189796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3D Model 1" descr="Question mark">
                <a:extLst>
                  <a:ext uri="{FF2B5EF4-FFF2-40B4-BE49-F238E27FC236}">
                    <a16:creationId xmlns:a16="http://schemas.microsoft.com/office/drawing/2014/main" id="{0B6F3D3D-649B-AA4A-B983-997E1DFE139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 rot="194957">
                <a:off x="5635094" y="1539564"/>
                <a:ext cx="964541" cy="16104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903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20307F0-1AED-9D4B-BA9D-973A2E63CD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9236082"/>
              </p:ext>
            </p:extLst>
          </p:nvPr>
        </p:nvGraphicFramePr>
        <p:xfrm>
          <a:off x="1632764" y="3011424"/>
          <a:ext cx="8926471" cy="3296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phic 2" descr="Children with solid fill">
            <a:extLst>
              <a:ext uri="{FF2B5EF4-FFF2-40B4-BE49-F238E27FC236}">
                <a16:creationId xmlns:a16="http://schemas.microsoft.com/office/drawing/2014/main" id="{C15231AA-E801-1643-B7B7-A5C50FBBAF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54167" y="207264"/>
            <a:ext cx="1883664" cy="188366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BA2FEC1-0C7A-354A-9CD6-94E9BC1135E4}"/>
              </a:ext>
            </a:extLst>
          </p:cNvPr>
          <p:cNvCxnSpPr>
            <a:cxnSpLocks/>
          </p:cNvCxnSpPr>
          <p:nvPr/>
        </p:nvCxnSpPr>
        <p:spPr>
          <a:xfrm>
            <a:off x="1632764" y="4084320"/>
            <a:ext cx="101528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2507C47-53AC-A849-9C39-5AADA592DE85}"/>
              </a:ext>
            </a:extLst>
          </p:cNvPr>
          <p:cNvSpPr txBox="1"/>
          <p:nvPr/>
        </p:nvSpPr>
        <p:spPr>
          <a:xfrm rot="16200000">
            <a:off x="10409762" y="4903654"/>
            <a:ext cx="1587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dirty="0"/>
              <a:t>API Tech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09EA1E-4876-5F45-AA92-B0D4120615CA}"/>
              </a:ext>
            </a:extLst>
          </p:cNvPr>
          <p:cNvSpPr txBox="1"/>
          <p:nvPr/>
        </p:nvSpPr>
        <p:spPr>
          <a:xfrm rot="16200000">
            <a:off x="10327592" y="2379475"/>
            <a:ext cx="1752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dirty="0"/>
              <a:t>API Value</a:t>
            </a:r>
          </a:p>
        </p:txBody>
      </p:sp>
    </p:spTree>
    <p:extLst>
      <p:ext uri="{BB962C8B-B14F-4D97-AF65-F5344CB8AC3E}">
        <p14:creationId xmlns:p14="http://schemas.microsoft.com/office/powerpoint/2010/main" val="145008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20307F0-1AED-9D4B-BA9D-973A2E63CD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9785019"/>
              </p:ext>
            </p:extLst>
          </p:nvPr>
        </p:nvGraphicFramePr>
        <p:xfrm>
          <a:off x="1632764" y="3011424"/>
          <a:ext cx="8926471" cy="3296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B10F05-3C2F-EC4D-8B90-D35197B7B113}"/>
              </a:ext>
            </a:extLst>
          </p:cNvPr>
          <p:cNvCxnSpPr>
            <a:cxnSpLocks/>
          </p:cNvCxnSpPr>
          <p:nvPr/>
        </p:nvCxnSpPr>
        <p:spPr>
          <a:xfrm>
            <a:off x="1588007" y="4084320"/>
            <a:ext cx="101528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4595C6F-53B0-844D-B148-A10539CBB287}"/>
              </a:ext>
            </a:extLst>
          </p:cNvPr>
          <p:cNvSpPr txBox="1"/>
          <p:nvPr/>
        </p:nvSpPr>
        <p:spPr>
          <a:xfrm rot="16200000">
            <a:off x="10409762" y="4903654"/>
            <a:ext cx="1587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dirty="0"/>
              <a:t>API Tech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668E1F-89BD-EF4A-AA72-988D33940F68}"/>
              </a:ext>
            </a:extLst>
          </p:cNvPr>
          <p:cNvSpPr txBox="1"/>
          <p:nvPr/>
        </p:nvSpPr>
        <p:spPr>
          <a:xfrm rot="16200000">
            <a:off x="10327592" y="2379475"/>
            <a:ext cx="1752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dirty="0"/>
              <a:t>API Value</a:t>
            </a:r>
          </a:p>
        </p:txBody>
      </p:sp>
    </p:spTree>
    <p:extLst>
      <p:ext uri="{BB962C8B-B14F-4D97-AF65-F5344CB8AC3E}">
        <p14:creationId xmlns:p14="http://schemas.microsoft.com/office/powerpoint/2010/main" val="172289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20307F0-1AED-9D4B-BA9D-973A2E63CD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6735785"/>
              </p:ext>
            </p:extLst>
          </p:nvPr>
        </p:nvGraphicFramePr>
        <p:xfrm>
          <a:off x="1632764" y="1962912"/>
          <a:ext cx="8926471" cy="4344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phic 2" descr="Children with solid fill">
            <a:extLst>
              <a:ext uri="{FF2B5EF4-FFF2-40B4-BE49-F238E27FC236}">
                <a16:creationId xmlns:a16="http://schemas.microsoft.com/office/drawing/2014/main" id="{C15231AA-E801-1643-B7B7-A5C50FBBAF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54167" y="207264"/>
            <a:ext cx="1883664" cy="188366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3BCADC-4526-2F4F-B004-C6AE52E3DE84}"/>
              </a:ext>
            </a:extLst>
          </p:cNvPr>
          <p:cNvCxnSpPr>
            <a:cxnSpLocks/>
          </p:cNvCxnSpPr>
          <p:nvPr/>
        </p:nvCxnSpPr>
        <p:spPr>
          <a:xfrm>
            <a:off x="1600199" y="4133088"/>
            <a:ext cx="101528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C68B55-5668-584B-8C9A-EF69528EEA21}"/>
              </a:ext>
            </a:extLst>
          </p:cNvPr>
          <p:cNvSpPr txBox="1"/>
          <p:nvPr/>
        </p:nvSpPr>
        <p:spPr>
          <a:xfrm rot="16200000">
            <a:off x="10409762" y="4903654"/>
            <a:ext cx="1587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dirty="0"/>
              <a:t>API Tech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ABF48-22A1-F14B-9E48-6E946911B482}"/>
              </a:ext>
            </a:extLst>
          </p:cNvPr>
          <p:cNvSpPr txBox="1"/>
          <p:nvPr/>
        </p:nvSpPr>
        <p:spPr>
          <a:xfrm rot="16200000">
            <a:off x="10327592" y="2379475"/>
            <a:ext cx="1752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dirty="0"/>
              <a:t>API Value</a:t>
            </a:r>
          </a:p>
        </p:txBody>
      </p:sp>
    </p:spTree>
    <p:extLst>
      <p:ext uri="{BB962C8B-B14F-4D97-AF65-F5344CB8AC3E}">
        <p14:creationId xmlns:p14="http://schemas.microsoft.com/office/powerpoint/2010/main" val="1200935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20307F0-1AED-9D4B-BA9D-973A2E63CD1C}"/>
              </a:ext>
            </a:extLst>
          </p:cNvPr>
          <p:cNvGraphicFramePr/>
          <p:nvPr/>
        </p:nvGraphicFramePr>
        <p:xfrm>
          <a:off x="1632764" y="3011424"/>
          <a:ext cx="8926471" cy="3296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6FDA77B-2E77-534A-808D-44E6F77E83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5791205"/>
              </p:ext>
            </p:extLst>
          </p:nvPr>
        </p:nvGraphicFramePr>
        <p:xfrm>
          <a:off x="1426464" y="1877569"/>
          <a:ext cx="9132771" cy="999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" name="Graphic 4" descr="Children with solid fill">
            <a:extLst>
              <a:ext uri="{FF2B5EF4-FFF2-40B4-BE49-F238E27FC236}">
                <a16:creationId xmlns:a16="http://schemas.microsoft.com/office/drawing/2014/main" id="{21AAABAC-E5DC-D649-BE6C-E681C35312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13303" y="118873"/>
            <a:ext cx="1883664" cy="1883664"/>
          </a:xfrm>
          <a:prstGeom prst="rect">
            <a:avLst/>
          </a:prstGeom>
        </p:spPr>
      </p:pic>
      <p:pic>
        <p:nvPicPr>
          <p:cNvPr id="6" name="Graphic 5" descr="Children with solid fill">
            <a:extLst>
              <a:ext uri="{FF2B5EF4-FFF2-40B4-BE49-F238E27FC236}">
                <a16:creationId xmlns:a16="http://schemas.microsoft.com/office/drawing/2014/main" id="{688FF508-6A4D-F240-84DC-7AB33FE7DA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95033" y="118874"/>
            <a:ext cx="1883664" cy="188366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8DAFEC-B42B-0644-994C-C878B5F00024}"/>
              </a:ext>
            </a:extLst>
          </p:cNvPr>
          <p:cNvCxnSpPr>
            <a:cxnSpLocks/>
          </p:cNvCxnSpPr>
          <p:nvPr/>
        </p:nvCxnSpPr>
        <p:spPr>
          <a:xfrm>
            <a:off x="1588970" y="4084320"/>
            <a:ext cx="1015288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A7DE4A4-1898-1B4D-9B77-C8C1E7203573}"/>
              </a:ext>
            </a:extLst>
          </p:cNvPr>
          <p:cNvSpPr txBox="1"/>
          <p:nvPr/>
        </p:nvSpPr>
        <p:spPr>
          <a:xfrm rot="16200000">
            <a:off x="10409762" y="4903654"/>
            <a:ext cx="15876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dirty="0"/>
              <a:t>API Tech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2BE8E1-4680-BE46-8FB0-F2A6BEFA1E7E}"/>
              </a:ext>
            </a:extLst>
          </p:cNvPr>
          <p:cNvSpPr txBox="1"/>
          <p:nvPr/>
        </p:nvSpPr>
        <p:spPr>
          <a:xfrm rot="16200000">
            <a:off x="10327592" y="2379475"/>
            <a:ext cx="1752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dirty="0"/>
              <a:t>API Value</a:t>
            </a:r>
          </a:p>
        </p:txBody>
      </p:sp>
    </p:spTree>
    <p:extLst>
      <p:ext uri="{BB962C8B-B14F-4D97-AF65-F5344CB8AC3E}">
        <p14:creationId xmlns:p14="http://schemas.microsoft.com/office/powerpoint/2010/main" val="3890262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119</Words>
  <Application>Microsoft Macintosh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Wilde</dc:creator>
  <cp:lastModifiedBy>Erik Wilde</cp:lastModifiedBy>
  <cp:revision>6</cp:revision>
  <dcterms:created xsi:type="dcterms:W3CDTF">2021-03-29T09:09:05Z</dcterms:created>
  <dcterms:modified xsi:type="dcterms:W3CDTF">2021-03-29T09:55:22Z</dcterms:modified>
</cp:coreProperties>
</file>