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5"/>
    <p:restoredTop sz="94649"/>
  </p:normalViewPr>
  <p:slideViewPr>
    <p:cSldViewPr snapToGrid="0" snapToObjects="1">
      <p:cViewPr>
        <p:scale>
          <a:sx n="80" d="100"/>
          <a:sy n="80" d="100"/>
        </p:scale>
        <p:origin x="10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EA3253-2D94-1343-8097-AB1C31CD466B}"/>
              </a:ext>
            </a:extLst>
          </p:cNvPr>
          <p:cNvSpPr/>
          <p:nvPr/>
        </p:nvSpPr>
        <p:spPr>
          <a:xfrm>
            <a:off x="1409899" y="1851645"/>
            <a:ext cx="589424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RBAC</a:t>
            </a:r>
            <a:endParaRPr lang="en-US" sz="1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746BF-35F9-C549-A804-F99923A74A01}"/>
              </a:ext>
            </a:extLst>
          </p:cNvPr>
          <p:cNvSpPr/>
          <p:nvPr/>
        </p:nvSpPr>
        <p:spPr>
          <a:xfrm>
            <a:off x="1503531" y="1139551"/>
            <a:ext cx="5769208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Role-Based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88CAA-6782-1246-9149-49F808E6A03B}"/>
              </a:ext>
            </a:extLst>
          </p:cNvPr>
          <p:cNvSpPr/>
          <p:nvPr/>
        </p:nvSpPr>
        <p:spPr>
          <a:xfrm>
            <a:off x="1484710" y="4190748"/>
            <a:ext cx="76170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Access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BB9A-93A4-1E4E-9109-0A90137191A3}"/>
              </a:ext>
            </a:extLst>
          </p:cNvPr>
          <p:cNvSpPr/>
          <p:nvPr/>
        </p:nvSpPr>
        <p:spPr>
          <a:xfrm>
            <a:off x="6999608" y="379348"/>
            <a:ext cx="2109872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25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1510142" y="486294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</p:spTree>
    <p:extLst>
      <p:ext uri="{BB962C8B-B14F-4D97-AF65-F5344CB8AC3E}">
        <p14:creationId xmlns:p14="http://schemas.microsoft.com/office/powerpoint/2010/main" val="145887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1510142" y="361603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1510142" y="486294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2191458" y="428105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1510145" y="236912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1510142" y="361603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1510142" y="486294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2191458" y="428105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2191459" y="3029199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0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387F5-ACA9-7141-97D3-A62F3221BA74}"/>
              </a:ext>
            </a:extLst>
          </p:cNvPr>
          <p:cNvSpPr/>
          <p:nvPr/>
        </p:nvSpPr>
        <p:spPr>
          <a:xfrm>
            <a:off x="1510145" y="112221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1510145" y="236912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1510142" y="361603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1510142" y="4862949"/>
            <a:ext cx="1524001" cy="6650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FE2F9B-D768-9846-AF7E-C97F162AF435}"/>
              </a:ext>
            </a:extLst>
          </p:cNvPr>
          <p:cNvSpPr/>
          <p:nvPr/>
        </p:nvSpPr>
        <p:spPr>
          <a:xfrm>
            <a:off x="2191459" y="178723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2191458" y="428105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2191459" y="3029199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  <a:alpha val="8003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DFF4CB-98E1-FF48-A069-97B4154B328B}"/>
              </a:ext>
            </a:extLst>
          </p:cNvPr>
          <p:cNvSpPr/>
          <p:nvPr/>
        </p:nvSpPr>
        <p:spPr>
          <a:xfrm>
            <a:off x="1752176" y="263294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01979E-EFD4-3B4A-B5AE-34BF68CA615C}"/>
              </a:ext>
            </a:extLst>
          </p:cNvPr>
          <p:cNvSpPr/>
          <p:nvPr/>
        </p:nvSpPr>
        <p:spPr>
          <a:xfrm rot="20675198">
            <a:off x="2302962" y="1764165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1EEC2-724B-1848-91A6-1DFD50EBDEE6}"/>
              </a:ext>
            </a:extLst>
          </p:cNvPr>
          <p:cNvSpPr/>
          <p:nvPr/>
        </p:nvSpPr>
        <p:spPr>
          <a:xfrm>
            <a:off x="1671499" y="254500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4CDB232-AE9B-3D4F-B146-8B666553560E}"/>
              </a:ext>
            </a:extLst>
          </p:cNvPr>
          <p:cNvSpPr/>
          <p:nvPr/>
        </p:nvSpPr>
        <p:spPr>
          <a:xfrm rot="21000000">
            <a:off x="2264270" y="1772155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D0253-8737-834F-8F03-1696179FCA7C}"/>
              </a:ext>
            </a:extLst>
          </p:cNvPr>
          <p:cNvSpPr/>
          <p:nvPr/>
        </p:nvSpPr>
        <p:spPr>
          <a:xfrm>
            <a:off x="1590822" y="2457068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CFDBBEA-1C60-B94C-BA5B-0530357207B3}"/>
              </a:ext>
            </a:extLst>
          </p:cNvPr>
          <p:cNvSpPr/>
          <p:nvPr/>
        </p:nvSpPr>
        <p:spPr>
          <a:xfrm rot="21300000">
            <a:off x="2216826" y="1778094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387F5-ACA9-7141-97D3-A62F3221BA74}"/>
              </a:ext>
            </a:extLst>
          </p:cNvPr>
          <p:cNvSpPr/>
          <p:nvPr/>
        </p:nvSpPr>
        <p:spPr>
          <a:xfrm>
            <a:off x="1510145" y="112221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1510145" y="236912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FE2F9B-D768-9846-AF7E-C97F162AF435}"/>
              </a:ext>
            </a:extLst>
          </p:cNvPr>
          <p:cNvSpPr/>
          <p:nvPr/>
        </p:nvSpPr>
        <p:spPr>
          <a:xfrm>
            <a:off x="2191459" y="178723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1510142" y="361603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2191459" y="3029199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1510142" y="486294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2191458" y="428105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DFF4CB-98E1-FF48-A069-97B4154B328B}"/>
              </a:ext>
            </a:extLst>
          </p:cNvPr>
          <p:cNvSpPr/>
          <p:nvPr/>
        </p:nvSpPr>
        <p:spPr>
          <a:xfrm>
            <a:off x="1752176" y="263294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01979E-EFD4-3B4A-B5AE-34BF68CA615C}"/>
              </a:ext>
            </a:extLst>
          </p:cNvPr>
          <p:cNvSpPr/>
          <p:nvPr/>
        </p:nvSpPr>
        <p:spPr>
          <a:xfrm rot="20675198">
            <a:off x="2302962" y="1764165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1EEC2-724B-1848-91A6-1DFD50EBDEE6}"/>
              </a:ext>
            </a:extLst>
          </p:cNvPr>
          <p:cNvSpPr/>
          <p:nvPr/>
        </p:nvSpPr>
        <p:spPr>
          <a:xfrm>
            <a:off x="1671499" y="254500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4CDB232-AE9B-3D4F-B146-8B666553560E}"/>
              </a:ext>
            </a:extLst>
          </p:cNvPr>
          <p:cNvSpPr/>
          <p:nvPr/>
        </p:nvSpPr>
        <p:spPr>
          <a:xfrm rot="21000000">
            <a:off x="2264270" y="1772155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D0253-8737-834F-8F03-1696179FCA7C}"/>
              </a:ext>
            </a:extLst>
          </p:cNvPr>
          <p:cNvSpPr/>
          <p:nvPr/>
        </p:nvSpPr>
        <p:spPr>
          <a:xfrm>
            <a:off x="1590822" y="2457068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CFDBBEA-1C60-B94C-BA5B-0530357207B3}"/>
              </a:ext>
            </a:extLst>
          </p:cNvPr>
          <p:cNvSpPr/>
          <p:nvPr/>
        </p:nvSpPr>
        <p:spPr>
          <a:xfrm rot="21300000">
            <a:off x="2216826" y="1778094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387F5-ACA9-7141-97D3-A62F3221BA74}"/>
              </a:ext>
            </a:extLst>
          </p:cNvPr>
          <p:cNvSpPr/>
          <p:nvPr/>
        </p:nvSpPr>
        <p:spPr>
          <a:xfrm>
            <a:off x="1510145" y="112221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1510145" y="236912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FE2F9B-D768-9846-AF7E-C97F162AF435}"/>
              </a:ext>
            </a:extLst>
          </p:cNvPr>
          <p:cNvSpPr/>
          <p:nvPr/>
        </p:nvSpPr>
        <p:spPr>
          <a:xfrm>
            <a:off x="2191459" y="178723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A0DB8-57EB-C840-9FDD-2EBAFE84633F}"/>
              </a:ext>
            </a:extLst>
          </p:cNvPr>
          <p:cNvSpPr/>
          <p:nvPr/>
        </p:nvSpPr>
        <p:spPr>
          <a:xfrm>
            <a:off x="1752173" y="387985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937787E-F591-AB4A-AA83-E0EA75AB4B38}"/>
              </a:ext>
            </a:extLst>
          </p:cNvPr>
          <p:cNvSpPr/>
          <p:nvPr/>
        </p:nvSpPr>
        <p:spPr>
          <a:xfrm rot="20675198">
            <a:off x="2302959" y="3011075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E310D-B37C-A241-920E-315A7306B033}"/>
              </a:ext>
            </a:extLst>
          </p:cNvPr>
          <p:cNvSpPr/>
          <p:nvPr/>
        </p:nvSpPr>
        <p:spPr>
          <a:xfrm>
            <a:off x="1671496" y="379191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675138C8-4353-E442-A21C-738EAB141FBE}"/>
              </a:ext>
            </a:extLst>
          </p:cNvPr>
          <p:cNvSpPr/>
          <p:nvPr/>
        </p:nvSpPr>
        <p:spPr>
          <a:xfrm rot="21000000">
            <a:off x="2264267" y="3019065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2ED0E-B620-C64A-8FFB-6879542442F6}"/>
              </a:ext>
            </a:extLst>
          </p:cNvPr>
          <p:cNvSpPr/>
          <p:nvPr/>
        </p:nvSpPr>
        <p:spPr>
          <a:xfrm>
            <a:off x="1590819" y="3703978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9C43943-FB10-2F4E-A6DD-A0608F650847}"/>
              </a:ext>
            </a:extLst>
          </p:cNvPr>
          <p:cNvSpPr/>
          <p:nvPr/>
        </p:nvSpPr>
        <p:spPr>
          <a:xfrm rot="21300000">
            <a:off x="2216823" y="3025004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1510142" y="361603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2191459" y="3029199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1510142" y="486294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2191458" y="428105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DFF4CB-98E1-FF48-A069-97B4154B328B}"/>
              </a:ext>
            </a:extLst>
          </p:cNvPr>
          <p:cNvSpPr/>
          <p:nvPr/>
        </p:nvSpPr>
        <p:spPr>
          <a:xfrm>
            <a:off x="1752176" y="263294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01979E-EFD4-3B4A-B5AE-34BF68CA615C}"/>
              </a:ext>
            </a:extLst>
          </p:cNvPr>
          <p:cNvSpPr/>
          <p:nvPr/>
        </p:nvSpPr>
        <p:spPr>
          <a:xfrm rot="20675198">
            <a:off x="2302962" y="1764165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1EEC2-724B-1848-91A6-1DFD50EBDEE6}"/>
              </a:ext>
            </a:extLst>
          </p:cNvPr>
          <p:cNvSpPr/>
          <p:nvPr/>
        </p:nvSpPr>
        <p:spPr>
          <a:xfrm>
            <a:off x="1671499" y="254500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4CDB232-AE9B-3D4F-B146-8B666553560E}"/>
              </a:ext>
            </a:extLst>
          </p:cNvPr>
          <p:cNvSpPr/>
          <p:nvPr/>
        </p:nvSpPr>
        <p:spPr>
          <a:xfrm rot="21000000">
            <a:off x="2264270" y="1772155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D0253-8737-834F-8F03-1696179FCA7C}"/>
              </a:ext>
            </a:extLst>
          </p:cNvPr>
          <p:cNvSpPr/>
          <p:nvPr/>
        </p:nvSpPr>
        <p:spPr>
          <a:xfrm>
            <a:off x="1590822" y="2457068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CFDBBEA-1C60-B94C-BA5B-0530357207B3}"/>
              </a:ext>
            </a:extLst>
          </p:cNvPr>
          <p:cNvSpPr/>
          <p:nvPr/>
        </p:nvSpPr>
        <p:spPr>
          <a:xfrm rot="21300000">
            <a:off x="2216826" y="1778094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387F5-ACA9-7141-97D3-A62F3221BA74}"/>
              </a:ext>
            </a:extLst>
          </p:cNvPr>
          <p:cNvSpPr/>
          <p:nvPr/>
        </p:nvSpPr>
        <p:spPr>
          <a:xfrm>
            <a:off x="1510145" y="112221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1510145" y="236912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FE2F9B-D768-9846-AF7E-C97F162AF435}"/>
              </a:ext>
            </a:extLst>
          </p:cNvPr>
          <p:cNvSpPr/>
          <p:nvPr/>
        </p:nvSpPr>
        <p:spPr>
          <a:xfrm>
            <a:off x="2191459" y="178723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A0DB8-57EB-C840-9FDD-2EBAFE84633F}"/>
              </a:ext>
            </a:extLst>
          </p:cNvPr>
          <p:cNvSpPr/>
          <p:nvPr/>
        </p:nvSpPr>
        <p:spPr>
          <a:xfrm>
            <a:off x="1752173" y="387985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937787E-F591-AB4A-AA83-E0EA75AB4B38}"/>
              </a:ext>
            </a:extLst>
          </p:cNvPr>
          <p:cNvSpPr/>
          <p:nvPr/>
        </p:nvSpPr>
        <p:spPr>
          <a:xfrm rot="20675198">
            <a:off x="2302959" y="3011075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E310D-B37C-A241-920E-315A7306B033}"/>
              </a:ext>
            </a:extLst>
          </p:cNvPr>
          <p:cNvSpPr/>
          <p:nvPr/>
        </p:nvSpPr>
        <p:spPr>
          <a:xfrm>
            <a:off x="1671496" y="379191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675138C8-4353-E442-A21C-738EAB141FBE}"/>
              </a:ext>
            </a:extLst>
          </p:cNvPr>
          <p:cNvSpPr/>
          <p:nvPr/>
        </p:nvSpPr>
        <p:spPr>
          <a:xfrm rot="21000000">
            <a:off x="2264267" y="3019065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2ED0E-B620-C64A-8FFB-6879542442F6}"/>
              </a:ext>
            </a:extLst>
          </p:cNvPr>
          <p:cNvSpPr/>
          <p:nvPr/>
        </p:nvSpPr>
        <p:spPr>
          <a:xfrm>
            <a:off x="1590819" y="3703978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9C43943-FB10-2F4E-A6DD-A0608F650847}"/>
              </a:ext>
            </a:extLst>
          </p:cNvPr>
          <p:cNvSpPr/>
          <p:nvPr/>
        </p:nvSpPr>
        <p:spPr>
          <a:xfrm rot="21300000">
            <a:off x="2216823" y="3025004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1510142" y="361603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2191459" y="3029199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48405B-FC50-FE48-9864-E65F44D6BEA9}"/>
              </a:ext>
            </a:extLst>
          </p:cNvPr>
          <p:cNvSpPr/>
          <p:nvPr/>
        </p:nvSpPr>
        <p:spPr>
          <a:xfrm>
            <a:off x="1748889" y="512676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C38E727F-4FE9-4943-9A29-A68D7FE9CB45}"/>
              </a:ext>
            </a:extLst>
          </p:cNvPr>
          <p:cNvSpPr/>
          <p:nvPr/>
        </p:nvSpPr>
        <p:spPr>
          <a:xfrm rot="20675198">
            <a:off x="2299675" y="4257985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8C3861-7AA5-7B4D-8171-C7F0BA70A786}"/>
              </a:ext>
            </a:extLst>
          </p:cNvPr>
          <p:cNvSpPr/>
          <p:nvPr/>
        </p:nvSpPr>
        <p:spPr>
          <a:xfrm>
            <a:off x="1669306" y="503882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8F6EEB0-BC58-E14D-8679-11B822C5F9D6}"/>
              </a:ext>
            </a:extLst>
          </p:cNvPr>
          <p:cNvSpPr/>
          <p:nvPr/>
        </p:nvSpPr>
        <p:spPr>
          <a:xfrm rot="21000000">
            <a:off x="2260983" y="4265975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F4912B-F808-8F44-B8BF-FFF885A64E0C}"/>
              </a:ext>
            </a:extLst>
          </p:cNvPr>
          <p:cNvSpPr/>
          <p:nvPr/>
        </p:nvSpPr>
        <p:spPr>
          <a:xfrm>
            <a:off x="1589724" y="4950888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CC76696C-EEF6-094E-8EBF-656B4960E1DF}"/>
              </a:ext>
            </a:extLst>
          </p:cNvPr>
          <p:cNvSpPr/>
          <p:nvPr/>
        </p:nvSpPr>
        <p:spPr>
          <a:xfrm rot="21300000">
            <a:off x="2213539" y="4271914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1510142" y="4862949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2191458" y="428105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45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23</cp:revision>
  <dcterms:created xsi:type="dcterms:W3CDTF">2021-09-14T07:54:01Z</dcterms:created>
  <dcterms:modified xsi:type="dcterms:W3CDTF">2021-10-17T17:47:26Z</dcterms:modified>
</cp:coreProperties>
</file>