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75" d="100"/>
          <a:sy n="75" d="100"/>
        </p:scale>
        <p:origin x="76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31A-7DC7-664B-91B5-385B575B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AE8B-D597-E548-9E51-51B2E969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4E20-F4AC-0149-8FC1-FA10157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5CC4-0DD5-8245-BA88-927841D4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AB97-F674-5440-B2A1-1AEA876D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C06-5BF7-024A-893D-DF2216EB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D7E2-4C7A-4943-8297-525C84755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57C-CCC9-874B-8243-8E2EE0F7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3285-B26D-4243-9497-3409175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4D7-B290-BF4D-A813-D370C4E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F7F5-70F9-A449-A5F7-CC22F134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EF8D-4257-0049-A6BD-EBDAADAA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8811-BC2C-E24D-9116-470BB006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2C87-20EB-8E45-B025-9FD0E43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4B1B-1A56-F74C-A155-9D853DA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9452-F842-3A42-B5B9-3A179279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E99B-B041-154D-BA6E-DC66847E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A73F-D638-5C43-8BDA-F5366DC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7573-34A6-B740-A841-E0E3FD0C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F16C-22A2-1146-8E58-BCEB510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57E-2075-144B-AF5B-9E12F5E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95DD-4C59-E645-994B-397BD286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CC19-AB7F-8B4F-9C84-6072A93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DDED-BDF9-4049-9295-78A2C10A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1D76-05A1-DC40-8935-8ABD994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0C2-62F5-034F-B3DA-FABE8B1D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7606-2B31-D745-9912-68460D22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72DD-0E48-7346-98ED-1C1E030C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766C-6CBB-E146-B6F7-54C0F62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4411-C0E7-CD48-A1FA-C258298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A3F-AB5F-8F46-9C28-71B420B3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13D7-1EDB-1346-B60C-A853CD0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C48C-7CBA-EC46-9DD8-FF953EFD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AAFD-69CA-5242-BE06-E460ED84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509EC-07AD-1545-A04E-524A50BD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FA05-2D56-B64D-8E23-8529DA6C7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FFEF-F792-6949-8E64-B63CC143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AC508-F044-5F42-AC46-D73A9DB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B17A-B2BE-4E49-A10B-93EB430C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066C-5287-7A41-9F74-BC26A67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46FCD-3FCA-BF48-8AF9-727A9B4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72FA-1D70-4547-92DB-BB8EE28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6A81-9E96-694B-A557-75B1176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AEE4D-00E2-E24D-AE9F-2EEC016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5A64-73CA-7A4A-9C30-4A0811A3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5BBCA-2FFA-4542-9F44-6EBFDE3E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469D-70FD-7246-B88A-C84F655C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CD36-CA6D-CA48-B206-1791258A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ECCCA-8E13-004C-B813-3FA96C61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2227-B7E7-324C-AA48-3CD2BF25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19FC-4825-9F41-A894-78C9D9A7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EDC5-8709-E141-99AA-270248D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BEB-B407-7041-932A-878E361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030A6-6DD8-BE4C-A748-81C42F4E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8EFA-C544-484C-B24E-E1D86E6D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39274-11CF-9F49-9234-90D5DAB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0F38D-DD48-6640-8575-1A3732B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CC1-DA4B-4A47-910A-8433E49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C702B-A080-2442-B74E-ED0B2276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723-1D50-C040-941D-D30F6ACC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DDD1-07DA-F049-B5E8-FD4CFD4F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72B5-903E-2046-8126-FB8EFD07F1A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EC8C-9843-AA4E-A534-2D293DAC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B35-7989-BA44-8E99-5C684A31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/>
              <p:nvPr/>
            </p:nvSpPr>
            <p:spPr>
              <a:xfrm>
                <a:off x="7076743" y="2863500"/>
                <a:ext cx="3047566" cy="1744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43" y="2863500"/>
                <a:ext cx="3047566" cy="1744580"/>
              </a:xfrm>
              <a:prstGeom prst="rect">
                <a:avLst/>
              </a:prstGeom>
              <a:blipFill>
                <a:blip r:embed="rId2"/>
                <a:stretch>
                  <a:fillRect l="-26141" t="-116667" r="-20332" b="-17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CD3532-E866-2D44-9682-27D62503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10" y="2229855"/>
            <a:ext cx="5334000" cy="30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5</cp:revision>
  <dcterms:created xsi:type="dcterms:W3CDTF">2020-10-21T13:51:17Z</dcterms:created>
  <dcterms:modified xsi:type="dcterms:W3CDTF">2020-10-21T14:45:54Z</dcterms:modified>
</cp:coreProperties>
</file>