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F54B-701C-7444-8851-BB4C4D3B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3BAF5-2BC5-2048-935A-F7DD879A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8A69-3909-EE4C-889F-29FB628C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AB305-E1B4-5749-8A18-84F399C9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CFFD-E48B-F745-B5C1-41CCD15B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E856-026C-0D41-BE4B-FDC2C3A1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2F7E-60A4-A942-B432-C110C20E7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F268-B6A2-A94C-A146-54C26D96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8886-F5CE-4A47-B858-AC122A2A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1FF3-CB87-E245-902F-AC1F8C9D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B4403-A2FF-AA41-B929-1F5140F83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2BC32-2D1C-5449-AF6C-A0BAB857A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D6DD4-76C2-D044-BF04-4913EB19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B5F3-3E99-9F4E-96BA-FFB02585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EAD0D-8A93-F74B-B9CD-ADCBC990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6072-3FA6-D64E-9185-3EADC48D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2693-69B3-6143-9303-6B5A06A7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C1D0-BD55-F940-BD42-73E5701F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CCE7-9BA0-F743-AC2D-438438F7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1DBD-AB5C-C74C-8769-501501B9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D541-1575-C34E-A919-0F3B0385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1A19A-22F6-7A4C-90A3-63F1E7B1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1E1E-7FBD-4C4F-92A5-EF166EC8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978C-1BFF-C042-8367-E5B9C99C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C036-7F55-7641-A01F-1533AFD1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462-DAAC-724A-B381-9FCFC86C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084DE-BB7E-FA4C-A809-589BD101E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872CA-AEB0-1847-993F-91EDAA0D5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7543-248F-6042-AC46-86D2F04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0249E-857E-AF4E-959F-D4720C0F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B2BC2-1BAA-A54C-9F1B-72AB84E7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C991-8961-7B46-8BF2-A7DD9379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728FF-C53C-4546-A623-592ACAB9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B4CA1-5951-5944-9BE7-13815846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6B7D1-8B00-194E-A592-338324664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69EF9-1573-6E4A-BCE0-A8F05EE3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F03B2-9950-D440-9A07-BF3D0359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911C7-6640-D445-B9E0-CB42C531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32A0F-20C9-1442-8CC1-0C9F13D0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3FBD-AA8F-B94F-BA34-AF846D28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92BFD-B6F1-8C46-A5FE-DA680539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9FBF1-FC81-1E49-B451-070C6D6E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B3B09-C033-B846-BB88-FEB96AA5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4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623EF-1401-E44E-B381-8D587B41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B225-7D8A-1641-9625-5CDC0EC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2F04-59A8-8E46-B948-DB72854A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4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F583-73B3-4E4E-9DA5-346A18E0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B066-1D16-F642-A700-6AD4FBD5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F2A41-4B49-AC40-A73C-853AD602C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04D2-51E1-F549-A911-91D6BBB9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C67C-9F14-1A40-9145-024095BC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B382-A88E-6C44-AB83-7F6D4C4B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2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A26E-ED7D-334D-9C92-49C1E76F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7C317-874D-334F-ACEC-F3C071EBC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BEE0A-4B53-7F42-8514-28494089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72E20-339A-BD4F-A3BD-57777BAC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CE96C-87B9-C147-B38D-C11835E0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8277-74AC-EE4A-AA86-A832B50B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2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04A48-4FD8-7F47-90BA-978751E9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6C9B-0994-3841-947D-C467B67F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53AF-1E55-EE41-8F1A-CB1006E20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2313-8625-5B42-A07B-782CEF8F4652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CEC02-28CD-4540-927E-34FB81EEB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0711-A644-C24B-B57F-CEF9BED4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E7FA-C822-2842-93BB-5E330E65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A7F4AB-7C09-1040-898A-EDEEDF369B7D}"/>
              </a:ext>
            </a:extLst>
          </p:cNvPr>
          <p:cNvSpPr/>
          <p:nvPr/>
        </p:nvSpPr>
        <p:spPr>
          <a:xfrm>
            <a:off x="5993921" y="1536493"/>
            <a:ext cx="2593897" cy="1528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BF16FC-CB1F-3049-9D69-835D2FE70413}"/>
              </a:ext>
            </a:extLst>
          </p:cNvPr>
          <p:cNvSpPr/>
          <p:nvPr/>
        </p:nvSpPr>
        <p:spPr>
          <a:xfrm>
            <a:off x="1790726" y="1536493"/>
            <a:ext cx="2593897" cy="1535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4B7B5-7503-8E4E-AB54-1BC2DA762AAC}"/>
              </a:ext>
            </a:extLst>
          </p:cNvPr>
          <p:cNvSpPr/>
          <p:nvPr/>
        </p:nvSpPr>
        <p:spPr>
          <a:xfrm>
            <a:off x="1885361" y="2017046"/>
            <a:ext cx="1789173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  <a:p>
            <a:pPr algn="ctr"/>
            <a:r>
              <a:rPr lang="en-US" sz="2400" dirty="0"/>
              <a:t>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A0E63-6637-A348-A1A8-E6374F44EB7D}"/>
              </a:ext>
            </a:extLst>
          </p:cNvPr>
          <p:cNvSpPr/>
          <p:nvPr/>
        </p:nvSpPr>
        <p:spPr>
          <a:xfrm>
            <a:off x="3772837" y="2017046"/>
            <a:ext cx="510602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1CB45-BB9D-0C4D-B6E0-446DCE704DC1}"/>
              </a:ext>
            </a:extLst>
          </p:cNvPr>
          <p:cNvSpPr/>
          <p:nvPr/>
        </p:nvSpPr>
        <p:spPr>
          <a:xfrm>
            <a:off x="6096000" y="2017046"/>
            <a:ext cx="510602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675DE-C3FE-8741-8536-9404E34C1097}"/>
              </a:ext>
            </a:extLst>
          </p:cNvPr>
          <p:cNvSpPr/>
          <p:nvPr/>
        </p:nvSpPr>
        <p:spPr>
          <a:xfrm>
            <a:off x="6708681" y="2017046"/>
            <a:ext cx="1784870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</a:t>
            </a:r>
          </a:p>
          <a:p>
            <a:pPr algn="ctr"/>
            <a:r>
              <a:rPr lang="en-US" sz="2400" dirty="0"/>
              <a:t>Logic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D75829-0EA8-9E4A-B8D1-9AC410D5DE3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283439" y="2490190"/>
            <a:ext cx="1812561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3106C44-D655-974F-9B6E-55E41ECAECE7}"/>
              </a:ext>
            </a:extLst>
          </p:cNvPr>
          <p:cNvSpPr/>
          <p:nvPr/>
        </p:nvSpPr>
        <p:spPr>
          <a:xfrm>
            <a:off x="4381743" y="1442301"/>
            <a:ext cx="1612178" cy="725864"/>
          </a:xfrm>
          <a:prstGeom prst="rightArrow">
            <a:avLst>
              <a:gd name="adj1" fmla="val 50000"/>
              <a:gd name="adj2" fmla="val 7987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597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n 13">
            <a:extLst>
              <a:ext uri="{FF2B5EF4-FFF2-40B4-BE49-F238E27FC236}">
                <a16:creationId xmlns:a16="http://schemas.microsoft.com/office/drawing/2014/main" id="{ED94DEF7-B159-7748-9799-8DEE4D168D8B}"/>
              </a:ext>
            </a:extLst>
          </p:cNvPr>
          <p:cNvSpPr/>
          <p:nvPr/>
        </p:nvSpPr>
        <p:spPr>
          <a:xfrm>
            <a:off x="4719899" y="2203849"/>
            <a:ext cx="935865" cy="871602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/>
                </a:solidFill>
              </a:rPr>
              <a:t>Tech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8D974C-1610-744B-8BF4-9FF1C775E387}"/>
              </a:ext>
            </a:extLst>
          </p:cNvPr>
          <p:cNvSpPr/>
          <p:nvPr/>
        </p:nvSpPr>
        <p:spPr>
          <a:xfrm>
            <a:off x="4719899" y="775825"/>
            <a:ext cx="935865" cy="871602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/>
                </a:solidFill>
              </a:rPr>
              <a:t>Biz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A7F4AB-7C09-1040-898A-EDEEDF369B7D}"/>
              </a:ext>
            </a:extLst>
          </p:cNvPr>
          <p:cNvSpPr/>
          <p:nvPr/>
        </p:nvSpPr>
        <p:spPr>
          <a:xfrm>
            <a:off x="5993921" y="1536493"/>
            <a:ext cx="2593897" cy="1528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BF16FC-CB1F-3049-9D69-835D2FE70413}"/>
              </a:ext>
            </a:extLst>
          </p:cNvPr>
          <p:cNvSpPr/>
          <p:nvPr/>
        </p:nvSpPr>
        <p:spPr>
          <a:xfrm>
            <a:off x="1790726" y="1536493"/>
            <a:ext cx="2593897" cy="1535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4B7B5-7503-8E4E-AB54-1BC2DA762AAC}"/>
              </a:ext>
            </a:extLst>
          </p:cNvPr>
          <p:cNvSpPr/>
          <p:nvPr/>
        </p:nvSpPr>
        <p:spPr>
          <a:xfrm>
            <a:off x="1885361" y="2017046"/>
            <a:ext cx="1789173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  <a:p>
            <a:pPr algn="ctr"/>
            <a:r>
              <a:rPr lang="en-US" sz="2400" dirty="0"/>
              <a:t>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A0E63-6637-A348-A1A8-E6374F44EB7D}"/>
              </a:ext>
            </a:extLst>
          </p:cNvPr>
          <p:cNvSpPr/>
          <p:nvPr/>
        </p:nvSpPr>
        <p:spPr>
          <a:xfrm>
            <a:off x="3772837" y="2017046"/>
            <a:ext cx="510602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1CB45-BB9D-0C4D-B6E0-446DCE704DC1}"/>
              </a:ext>
            </a:extLst>
          </p:cNvPr>
          <p:cNvSpPr/>
          <p:nvPr/>
        </p:nvSpPr>
        <p:spPr>
          <a:xfrm>
            <a:off x="6096000" y="2017046"/>
            <a:ext cx="510602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675DE-C3FE-8741-8536-9404E34C1097}"/>
              </a:ext>
            </a:extLst>
          </p:cNvPr>
          <p:cNvSpPr/>
          <p:nvPr/>
        </p:nvSpPr>
        <p:spPr>
          <a:xfrm>
            <a:off x="6708681" y="2017046"/>
            <a:ext cx="1784870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</a:t>
            </a:r>
          </a:p>
          <a:p>
            <a:pPr algn="ctr"/>
            <a:r>
              <a:rPr lang="en-US" sz="2400" dirty="0"/>
              <a:t>Logic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D75829-0EA8-9E4A-B8D1-9AC410D5DE3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283439" y="2490190"/>
            <a:ext cx="1812561" cy="0"/>
          </a:xfrm>
          <a:prstGeom prst="straightConnector1">
            <a:avLst/>
          </a:prstGeom>
          <a:ln w="50800">
            <a:solidFill>
              <a:schemeClr val="accent6">
                <a:lumMod val="50000"/>
                <a:alpha val="85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3106C44-D655-974F-9B6E-55E41ECAECE7}"/>
              </a:ext>
            </a:extLst>
          </p:cNvPr>
          <p:cNvSpPr/>
          <p:nvPr/>
        </p:nvSpPr>
        <p:spPr>
          <a:xfrm>
            <a:off x="4381743" y="1442301"/>
            <a:ext cx="1612178" cy="725864"/>
          </a:xfrm>
          <a:prstGeom prst="rightArrow">
            <a:avLst>
              <a:gd name="adj1" fmla="val 50000"/>
              <a:gd name="adj2" fmla="val 79870"/>
            </a:avLst>
          </a:prstGeom>
          <a:solidFill>
            <a:schemeClr val="accent6">
              <a:lumMod val="20000"/>
              <a:lumOff val="80000"/>
              <a:alpha val="85000"/>
            </a:schemeClr>
          </a:solidFill>
          <a:ln w="25400">
            <a:solidFill>
              <a:schemeClr val="accent6">
                <a:lumMod val="60000"/>
                <a:lumOff val="4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F6558DAE-EEC6-3946-828B-AA30A731CFB8}"/>
              </a:ext>
            </a:extLst>
          </p:cNvPr>
          <p:cNvSpPr/>
          <p:nvPr/>
        </p:nvSpPr>
        <p:spPr>
          <a:xfrm>
            <a:off x="623689" y="2203849"/>
            <a:ext cx="935865" cy="871602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/>
                </a:solidFill>
              </a:rPr>
              <a:t>Org</a:t>
            </a:r>
          </a:p>
        </p:txBody>
      </p:sp>
      <p:pic>
        <p:nvPicPr>
          <p:cNvPr id="18" name="Graphic 17" descr="Group">
            <a:extLst>
              <a:ext uri="{FF2B5EF4-FFF2-40B4-BE49-F238E27FC236}">
                <a16:creationId xmlns:a16="http://schemas.microsoft.com/office/drawing/2014/main" id="{AA14DD89-2D7D-EA46-B76E-BD6B07672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207" y="13746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A7F4AB-7C09-1040-898A-EDEEDF369B7D}"/>
              </a:ext>
            </a:extLst>
          </p:cNvPr>
          <p:cNvSpPr/>
          <p:nvPr/>
        </p:nvSpPr>
        <p:spPr>
          <a:xfrm>
            <a:off x="6096000" y="224991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BF16FC-CB1F-3049-9D69-835D2FE70413}"/>
              </a:ext>
            </a:extLst>
          </p:cNvPr>
          <p:cNvSpPr/>
          <p:nvPr/>
        </p:nvSpPr>
        <p:spPr>
          <a:xfrm>
            <a:off x="1790726" y="1536493"/>
            <a:ext cx="2593897" cy="1535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4B7B5-7503-8E4E-AB54-1BC2DA762AAC}"/>
              </a:ext>
            </a:extLst>
          </p:cNvPr>
          <p:cNvSpPr/>
          <p:nvPr/>
        </p:nvSpPr>
        <p:spPr>
          <a:xfrm>
            <a:off x="1885361" y="2017046"/>
            <a:ext cx="1789173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</a:t>
            </a:r>
          </a:p>
          <a:p>
            <a:pPr algn="ctr"/>
            <a:r>
              <a:rPr lang="en-US" sz="2400" dirty="0"/>
              <a:t>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A0E63-6637-A348-A1A8-E6374F44EB7D}"/>
              </a:ext>
            </a:extLst>
          </p:cNvPr>
          <p:cNvSpPr/>
          <p:nvPr/>
        </p:nvSpPr>
        <p:spPr>
          <a:xfrm>
            <a:off x="3772837" y="2017046"/>
            <a:ext cx="510602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API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D75829-0EA8-9E4A-B8D1-9AC410D5DE3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83439" y="2490190"/>
            <a:ext cx="1812561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51441D-BD6D-894D-BD1D-2ECF5895E039}"/>
              </a:ext>
            </a:extLst>
          </p:cNvPr>
          <p:cNvSpPr/>
          <p:nvPr/>
        </p:nvSpPr>
        <p:spPr>
          <a:xfrm>
            <a:off x="6095999" y="1654311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2E58C-C098-5640-96A9-7B60DD1E789E}"/>
              </a:ext>
            </a:extLst>
          </p:cNvPr>
          <p:cNvSpPr/>
          <p:nvPr/>
        </p:nvSpPr>
        <p:spPr>
          <a:xfrm>
            <a:off x="6095999" y="105594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B4A969-A500-454C-9CF1-DCBFFEFA6923}"/>
              </a:ext>
            </a:extLst>
          </p:cNvPr>
          <p:cNvSpPr/>
          <p:nvPr/>
        </p:nvSpPr>
        <p:spPr>
          <a:xfrm>
            <a:off x="6095999" y="2845520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25A0D6-98A3-C44C-BCA6-924EBA944B43}"/>
              </a:ext>
            </a:extLst>
          </p:cNvPr>
          <p:cNvSpPr/>
          <p:nvPr/>
        </p:nvSpPr>
        <p:spPr>
          <a:xfrm>
            <a:off x="6095999" y="344112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191DD2-B5B3-AA43-A413-6405603C26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83438" y="1894585"/>
            <a:ext cx="1812561" cy="602603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692F01-E752-034B-A585-581C9F4FEB6C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283439" y="2490190"/>
            <a:ext cx="1812560" cy="595604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02157C-11DB-D945-A193-221F6A588D4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4283439" y="2490190"/>
            <a:ext cx="1812560" cy="1191209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D9EEF3-95CD-7C4A-A2B7-264BFFAA160C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283439" y="1296219"/>
            <a:ext cx="1812560" cy="1193971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6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A7F4AB-7C09-1040-898A-EDEEDF369B7D}"/>
              </a:ext>
            </a:extLst>
          </p:cNvPr>
          <p:cNvSpPr/>
          <p:nvPr/>
        </p:nvSpPr>
        <p:spPr>
          <a:xfrm>
            <a:off x="5993921" y="1536493"/>
            <a:ext cx="2593897" cy="1528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BF16FC-CB1F-3049-9D69-835D2FE70413}"/>
              </a:ext>
            </a:extLst>
          </p:cNvPr>
          <p:cNvSpPr/>
          <p:nvPr/>
        </p:nvSpPr>
        <p:spPr>
          <a:xfrm>
            <a:off x="1689542" y="224991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1CB45-BB9D-0C4D-B6E0-446DCE704DC1}"/>
              </a:ext>
            </a:extLst>
          </p:cNvPr>
          <p:cNvSpPr/>
          <p:nvPr/>
        </p:nvSpPr>
        <p:spPr>
          <a:xfrm>
            <a:off x="6096000" y="2017046"/>
            <a:ext cx="510602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675DE-C3FE-8741-8536-9404E34C1097}"/>
              </a:ext>
            </a:extLst>
          </p:cNvPr>
          <p:cNvSpPr/>
          <p:nvPr/>
        </p:nvSpPr>
        <p:spPr>
          <a:xfrm>
            <a:off x="6708681" y="2017046"/>
            <a:ext cx="1784870" cy="946287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</a:t>
            </a:r>
          </a:p>
          <a:p>
            <a:pPr algn="ctr"/>
            <a:r>
              <a:rPr lang="en-US" sz="2400" dirty="0"/>
              <a:t>Logic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D75829-0EA8-9E4A-B8D1-9AC410D5DE3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83439" y="2490190"/>
            <a:ext cx="1812561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7CD2EE-2BD2-4441-9B80-23AC91C6D30F}"/>
              </a:ext>
            </a:extLst>
          </p:cNvPr>
          <p:cNvSpPr/>
          <p:nvPr/>
        </p:nvSpPr>
        <p:spPr>
          <a:xfrm>
            <a:off x="1689541" y="1664226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1E3D4D-40EF-A145-9535-E27B99F2F7D7}"/>
              </a:ext>
            </a:extLst>
          </p:cNvPr>
          <p:cNvSpPr/>
          <p:nvPr/>
        </p:nvSpPr>
        <p:spPr>
          <a:xfrm>
            <a:off x="1689541" y="3428833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CC644-B016-5B4A-B3A7-2FD5014099FD}"/>
              </a:ext>
            </a:extLst>
          </p:cNvPr>
          <p:cNvSpPr/>
          <p:nvPr/>
        </p:nvSpPr>
        <p:spPr>
          <a:xfrm>
            <a:off x="1689541" y="2839374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AF566-2D91-8343-B24B-EAADF2BD3C5D}"/>
              </a:ext>
            </a:extLst>
          </p:cNvPr>
          <p:cNvSpPr/>
          <p:nvPr/>
        </p:nvSpPr>
        <p:spPr>
          <a:xfrm>
            <a:off x="1689541" y="1078537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3FCB75-8712-204E-9780-6BD7C0D4BBFB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4283438" y="1318811"/>
            <a:ext cx="1812562" cy="1171379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A2D8E-A208-D24E-910D-E8F5CE5FF68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283438" y="1904500"/>
            <a:ext cx="1812562" cy="58569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B29786-2586-1D48-9946-0BACEAC38277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4283438" y="2490190"/>
            <a:ext cx="1812562" cy="589458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0634F-9E64-2E49-BDBA-654A068569BC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4283438" y="2490190"/>
            <a:ext cx="1812562" cy="1178917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4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BF16FC-CB1F-3049-9D69-835D2FE70413}"/>
              </a:ext>
            </a:extLst>
          </p:cNvPr>
          <p:cNvSpPr/>
          <p:nvPr/>
        </p:nvSpPr>
        <p:spPr>
          <a:xfrm>
            <a:off x="1689542" y="224991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D75829-0EA8-9E4A-B8D1-9AC410D5DE3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83438" y="2490191"/>
            <a:ext cx="1812562" cy="1178916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7CD2EE-2BD2-4441-9B80-23AC91C6D30F}"/>
              </a:ext>
            </a:extLst>
          </p:cNvPr>
          <p:cNvSpPr/>
          <p:nvPr/>
        </p:nvSpPr>
        <p:spPr>
          <a:xfrm>
            <a:off x="1689541" y="1664226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1E3D4D-40EF-A145-9535-E27B99F2F7D7}"/>
              </a:ext>
            </a:extLst>
          </p:cNvPr>
          <p:cNvSpPr/>
          <p:nvPr/>
        </p:nvSpPr>
        <p:spPr>
          <a:xfrm>
            <a:off x="1689541" y="3428833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CC644-B016-5B4A-B3A7-2FD5014099FD}"/>
              </a:ext>
            </a:extLst>
          </p:cNvPr>
          <p:cNvSpPr/>
          <p:nvPr/>
        </p:nvSpPr>
        <p:spPr>
          <a:xfrm>
            <a:off x="1689541" y="2839374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AF566-2D91-8343-B24B-EAADF2BD3C5D}"/>
              </a:ext>
            </a:extLst>
          </p:cNvPr>
          <p:cNvSpPr/>
          <p:nvPr/>
        </p:nvSpPr>
        <p:spPr>
          <a:xfrm>
            <a:off x="1689541" y="1078537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Provider</a:t>
            </a:r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3FCB75-8712-204E-9780-6BD7C0D4BBFB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4283438" y="1318811"/>
            <a:ext cx="1812561" cy="2362588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A2D8E-A208-D24E-910D-E8F5CE5FF68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283438" y="1904500"/>
            <a:ext cx="1812562" cy="58569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B29786-2586-1D48-9946-0BACEAC38277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4283438" y="1296219"/>
            <a:ext cx="1812561" cy="1783429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0634F-9E64-2E49-BDBA-654A068569BC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4283438" y="3085794"/>
            <a:ext cx="1812561" cy="583313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F6B5FF-332A-D440-8A35-FE15956B337C}"/>
              </a:ext>
            </a:extLst>
          </p:cNvPr>
          <p:cNvSpPr/>
          <p:nvPr/>
        </p:nvSpPr>
        <p:spPr>
          <a:xfrm>
            <a:off x="6096000" y="224991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41F281-3645-B646-9E4E-AF58511FBE8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283438" y="1320325"/>
            <a:ext cx="1812561" cy="57426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DA09FCA-4F8B-AD44-86B9-D342EDA94321}"/>
              </a:ext>
            </a:extLst>
          </p:cNvPr>
          <p:cNvSpPr/>
          <p:nvPr/>
        </p:nvSpPr>
        <p:spPr>
          <a:xfrm>
            <a:off x="6095999" y="1654311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CF0839-1270-B749-9216-A66A6712D1D2}"/>
              </a:ext>
            </a:extLst>
          </p:cNvPr>
          <p:cNvSpPr/>
          <p:nvPr/>
        </p:nvSpPr>
        <p:spPr>
          <a:xfrm>
            <a:off x="6095999" y="105594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31B67A-4C11-AE4A-96E9-249B2AD1B074}"/>
              </a:ext>
            </a:extLst>
          </p:cNvPr>
          <p:cNvSpPr/>
          <p:nvPr/>
        </p:nvSpPr>
        <p:spPr>
          <a:xfrm>
            <a:off x="6095999" y="2845520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3257B-5731-E74A-8D92-58E3B6A812E6}"/>
              </a:ext>
            </a:extLst>
          </p:cNvPr>
          <p:cNvSpPr/>
          <p:nvPr/>
        </p:nvSpPr>
        <p:spPr>
          <a:xfrm>
            <a:off x="6095999" y="3441125"/>
            <a:ext cx="2593897" cy="48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Service Consumer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F1C4D8-2C74-A34D-9060-28D067C5B7B0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83438" y="1894585"/>
            <a:ext cx="1812561" cy="602603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DDB84B-52DA-2B46-B8DD-70110A0802E2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4283438" y="1904500"/>
            <a:ext cx="1812561" cy="1181294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86F836-34AE-9949-92D0-5ABA64A4DE5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283439" y="2490190"/>
            <a:ext cx="1812560" cy="1191209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ACC000-45F7-B649-905E-8C67613A741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283439" y="1296219"/>
            <a:ext cx="1812560" cy="1193971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2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75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8</cp:revision>
  <dcterms:created xsi:type="dcterms:W3CDTF">2019-06-08T14:29:36Z</dcterms:created>
  <dcterms:modified xsi:type="dcterms:W3CDTF">2019-06-25T01:18:50Z</dcterms:modified>
</cp:coreProperties>
</file>