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>
        <p:scale>
          <a:sx n="92" d="100"/>
          <a:sy n="92" d="100"/>
        </p:scale>
        <p:origin x="7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409899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503531" y="1139551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84710" y="4190748"/>
            <a:ext cx="76170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6999608" y="379348"/>
            <a:ext cx="210987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15</cp:revision>
  <dcterms:created xsi:type="dcterms:W3CDTF">2021-09-14T07:54:01Z</dcterms:created>
  <dcterms:modified xsi:type="dcterms:W3CDTF">2021-10-17T17:18:16Z</dcterms:modified>
</cp:coreProperties>
</file>