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0"/>
    <p:restoredTop sz="94631"/>
  </p:normalViewPr>
  <p:slideViewPr>
    <p:cSldViewPr snapToGrid="0" snapToObjects="1">
      <p:cViewPr varScale="1">
        <p:scale>
          <a:sx n="76" d="100"/>
          <a:sy n="76" d="100"/>
        </p:scale>
        <p:origin x="200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D4BE9-E98A-7649-ACC5-F9FABF30F1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E443E8-4E8A-3545-8DC3-230A1E228F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A88FD6-A746-A549-AF9C-94A3277DF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0FA73-92C6-3144-88AB-2B1B5251DB93}" type="datetimeFigureOut">
              <a:rPr lang="en-US" smtClean="0"/>
              <a:t>4/23/18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A23186-7F66-8044-AF50-EA3929F84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A403EF-D812-C742-9193-C3B3799D9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3A734-17A9-6A41-9505-3462DE83A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892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2AB8C-E5B3-9840-8832-AFB618A8B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DED9A4-5E98-0F49-ABE9-B51EB20EF6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DF1AB5-7DCA-2140-8EC2-A0DF4FD05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0FA73-92C6-3144-88AB-2B1B5251DB93}" type="datetimeFigureOut">
              <a:rPr lang="en-US" smtClean="0"/>
              <a:t>4/23/18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381940-8ADA-C744-A495-8E0391C27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784124-D9A2-FC4A-86B8-CD7A45300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3A734-17A9-6A41-9505-3462DE83A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642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5B7EB0-E600-3441-BECD-6CAC7668ED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37B3F6-1D32-DD44-9861-D9EC7A421E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3E3904-AC80-9146-B2A0-F609D12B0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0FA73-92C6-3144-88AB-2B1B5251DB93}" type="datetimeFigureOut">
              <a:rPr lang="en-US" smtClean="0"/>
              <a:t>4/23/18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6F7524-44AB-1B40-A31F-DA07DF55A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9CD088-CECE-2E44-AC75-987143735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3A734-17A9-6A41-9505-3462DE83A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727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D539C-70CB-EC4A-AAA0-E696126A9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201E0-B42F-7044-A4BE-B42A232E37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24D155-AD47-894D-AF55-412FE52FE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0FA73-92C6-3144-88AB-2B1B5251DB93}" type="datetimeFigureOut">
              <a:rPr lang="en-US" smtClean="0"/>
              <a:t>4/23/18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AB69B4-2FB1-9B4B-BA8C-D409691A0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E68C7A-0AA7-294B-8932-20673D02D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3A734-17A9-6A41-9505-3462DE83A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382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78F1B-EB54-1745-A3E3-49DF14FC3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231B6B-0332-B046-A1D8-B5DEB8F314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F5AFF5-A2DA-1B4E-8DD6-CC5CDDD21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0FA73-92C6-3144-88AB-2B1B5251DB93}" type="datetimeFigureOut">
              <a:rPr lang="en-US" smtClean="0"/>
              <a:t>4/23/18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9C7A22-11BF-F349-8346-A07FD8268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B14447-F04B-3E49-AD6A-FDD9F1D38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3A734-17A9-6A41-9505-3462DE83A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767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3EEA6-B43D-3145-9CB8-2AEFD61E9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11C55-19C0-B146-96B0-70F336105C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71FA49-4ADE-DD4D-BDA6-6BE40E7AE3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4ABF14-5CD9-5B4F-96F6-5738755AD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0FA73-92C6-3144-88AB-2B1B5251DB93}" type="datetimeFigureOut">
              <a:rPr lang="en-US" smtClean="0"/>
              <a:t>4/23/18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049AFF-9EFC-0A45-B6CC-F07564E5C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01CCB3-F524-4B42-AAE9-64254719D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3A734-17A9-6A41-9505-3462DE83A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745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FA9EC-E186-074C-ADDC-40E0B2463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132FD3-AE70-0740-9586-F0A1C0E1D5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AF272C-C56D-8040-94DF-4D5DC4BA1E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648427-C234-1F40-8F77-4A81F369F7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3D9A08-83B3-A447-84C5-5A3D8A02F9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0435C5-568D-6345-8A17-1DA259674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0FA73-92C6-3144-88AB-2B1B5251DB93}" type="datetimeFigureOut">
              <a:rPr lang="en-US" smtClean="0"/>
              <a:t>4/23/18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D583B4-55BE-0445-9B79-DA3A333C2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CE6077-5C28-9A42-9CC7-EF1F9C309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3A734-17A9-6A41-9505-3462DE83A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708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FFAED-C8EE-B149-BC24-F6CF646E0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40E0B0-A77E-1542-A289-983DF7EC7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0FA73-92C6-3144-88AB-2B1B5251DB93}" type="datetimeFigureOut">
              <a:rPr lang="en-US" smtClean="0"/>
              <a:t>4/23/18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C94DCA-8709-824C-A56F-7087D22AB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84D254-DAF0-1C45-897C-EDEE18D8B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3A734-17A9-6A41-9505-3462DE83A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940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F2829C-BAE0-6D44-8D7C-1721A9416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0FA73-92C6-3144-88AB-2B1B5251DB93}" type="datetimeFigureOut">
              <a:rPr lang="en-US" smtClean="0"/>
              <a:t>4/23/18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C8441D-F245-3D47-90EA-BC691BA1D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B911B8-5361-F342-B07E-F8C909018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3A734-17A9-6A41-9505-3462DE83A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151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6F630-F9A6-1B41-808C-3ED2D45B6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794FFB-57B9-EA46-A454-05147ACFD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DFBB35-A775-D14E-9F07-E571649D5A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0F94A9-3BC2-764C-BDEC-6FE9479FC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0FA73-92C6-3144-88AB-2B1B5251DB93}" type="datetimeFigureOut">
              <a:rPr lang="en-US" smtClean="0"/>
              <a:t>4/23/18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B471F6-19D3-2E4F-8A69-E9121663E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D14002-4647-A240-AB36-7CDEB08E3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3A734-17A9-6A41-9505-3462DE83A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959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88AEF-9120-E142-9E33-5982E068B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5A6D09-78AC-7C42-8873-20895C1149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55ED1D-2DB3-6645-AD09-ED1B0A3BD6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F99F9F-36F6-3449-B386-568FA1D6C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0FA73-92C6-3144-88AB-2B1B5251DB93}" type="datetimeFigureOut">
              <a:rPr lang="en-US" smtClean="0"/>
              <a:t>4/23/18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3DAAA6-986E-8E48-AD0D-E9FC1DC50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DFFC05-1770-314D-A907-F9754E738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3A734-17A9-6A41-9505-3462DE83A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261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685790-9B13-5845-8721-CB1686625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3C65B3-BE21-B848-94A7-02963277FC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971533-A1DB-7B49-A2D1-94542D206B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D0FA73-92C6-3144-88AB-2B1B5251DB93}" type="datetimeFigureOut">
              <a:rPr lang="en-US" smtClean="0"/>
              <a:t>4/23/18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802897-2E2C-2641-83E6-0489B6C101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7734A9-F40D-4D40-BBD0-27D61CE8F2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3A734-17A9-6A41-9505-3462DE83A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295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ight Arrow 59">
            <a:extLst>
              <a:ext uri="{FF2B5EF4-FFF2-40B4-BE49-F238E27FC236}">
                <a16:creationId xmlns:a16="http://schemas.microsoft.com/office/drawing/2014/main" id="{92F1895D-AC9A-7146-95F3-1E8056B8DD0E}"/>
              </a:ext>
            </a:extLst>
          </p:cNvPr>
          <p:cNvSpPr/>
          <p:nvPr/>
        </p:nvSpPr>
        <p:spPr>
          <a:xfrm>
            <a:off x="170959" y="4105751"/>
            <a:ext cx="8211041" cy="1560593"/>
          </a:xfrm>
          <a:prstGeom prst="rightArrow">
            <a:avLst>
              <a:gd name="adj1" fmla="val 50000"/>
              <a:gd name="adj2" fmla="val 3155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Bent Arrow 57">
            <a:extLst>
              <a:ext uri="{FF2B5EF4-FFF2-40B4-BE49-F238E27FC236}">
                <a16:creationId xmlns:a16="http://schemas.microsoft.com/office/drawing/2014/main" id="{6047684F-7551-AE40-86B0-2D29954D3223}"/>
              </a:ext>
            </a:extLst>
          </p:cNvPr>
          <p:cNvSpPr/>
          <p:nvPr/>
        </p:nvSpPr>
        <p:spPr>
          <a:xfrm flipH="1">
            <a:off x="5368081" y="1704759"/>
            <a:ext cx="5062851" cy="2135391"/>
          </a:xfrm>
          <a:prstGeom prst="bentArrow">
            <a:avLst>
              <a:gd name="adj1" fmla="val 25000"/>
              <a:gd name="adj2" fmla="val 27300"/>
              <a:gd name="adj3" fmla="val 25000"/>
              <a:gd name="adj4" fmla="val 60884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Folded Corner 13">
            <a:extLst>
              <a:ext uri="{FF2B5EF4-FFF2-40B4-BE49-F238E27FC236}">
                <a16:creationId xmlns:a16="http://schemas.microsoft.com/office/drawing/2014/main" id="{4976842F-2610-6F47-988F-4D09CF8D8E1F}"/>
              </a:ext>
            </a:extLst>
          </p:cNvPr>
          <p:cNvSpPr/>
          <p:nvPr/>
        </p:nvSpPr>
        <p:spPr>
          <a:xfrm>
            <a:off x="3460678" y="1399958"/>
            <a:ext cx="1578280" cy="609600"/>
          </a:xfrm>
          <a:prstGeom prst="foldedCorne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Specification</a:t>
            </a:r>
          </a:p>
        </p:txBody>
      </p:sp>
      <p:sp>
        <p:nvSpPr>
          <p:cNvPr id="19" name="Folded Corner 18">
            <a:extLst>
              <a:ext uri="{FF2B5EF4-FFF2-40B4-BE49-F238E27FC236}">
                <a16:creationId xmlns:a16="http://schemas.microsoft.com/office/drawing/2014/main" id="{48E5B9B7-F44E-BD4C-A480-A57AD22C1637}"/>
              </a:ext>
            </a:extLst>
          </p:cNvPr>
          <p:cNvSpPr/>
          <p:nvPr/>
        </p:nvSpPr>
        <p:spPr>
          <a:xfrm>
            <a:off x="3460678" y="2832969"/>
            <a:ext cx="1578280" cy="609600"/>
          </a:xfrm>
          <a:prstGeom prst="foldedCorne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Specification</a:t>
            </a:r>
          </a:p>
        </p:txBody>
      </p:sp>
      <p:sp>
        <p:nvSpPr>
          <p:cNvPr id="13" name="Folded Corner 12">
            <a:extLst>
              <a:ext uri="{FF2B5EF4-FFF2-40B4-BE49-F238E27FC236}">
                <a16:creationId xmlns:a16="http://schemas.microsoft.com/office/drawing/2014/main" id="{A0EDADCA-61BE-FC4B-9CDA-852375F11AA8}"/>
              </a:ext>
            </a:extLst>
          </p:cNvPr>
          <p:cNvSpPr/>
          <p:nvPr/>
        </p:nvSpPr>
        <p:spPr>
          <a:xfrm>
            <a:off x="3308278" y="1247558"/>
            <a:ext cx="1578280" cy="609600"/>
          </a:xfrm>
          <a:prstGeom prst="foldedCorne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Specification</a:t>
            </a:r>
          </a:p>
        </p:txBody>
      </p:sp>
      <p:sp>
        <p:nvSpPr>
          <p:cNvPr id="18" name="Folded Corner 17">
            <a:extLst>
              <a:ext uri="{FF2B5EF4-FFF2-40B4-BE49-F238E27FC236}">
                <a16:creationId xmlns:a16="http://schemas.microsoft.com/office/drawing/2014/main" id="{197EF8ED-5EF7-DC48-8549-806A8AF03C3A}"/>
              </a:ext>
            </a:extLst>
          </p:cNvPr>
          <p:cNvSpPr/>
          <p:nvPr/>
        </p:nvSpPr>
        <p:spPr>
          <a:xfrm>
            <a:off x="3308278" y="2680569"/>
            <a:ext cx="1578280" cy="609600"/>
          </a:xfrm>
          <a:prstGeom prst="foldedCorne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Specification</a:t>
            </a:r>
          </a:p>
        </p:txBody>
      </p:sp>
      <p:sp>
        <p:nvSpPr>
          <p:cNvPr id="12" name="Folded Corner 11">
            <a:extLst>
              <a:ext uri="{FF2B5EF4-FFF2-40B4-BE49-F238E27FC236}">
                <a16:creationId xmlns:a16="http://schemas.microsoft.com/office/drawing/2014/main" id="{2DE00764-32C6-414B-AE46-EF0C36C6FC0A}"/>
              </a:ext>
            </a:extLst>
          </p:cNvPr>
          <p:cNvSpPr/>
          <p:nvPr/>
        </p:nvSpPr>
        <p:spPr>
          <a:xfrm>
            <a:off x="3155878" y="1095158"/>
            <a:ext cx="1578280" cy="609600"/>
          </a:xfrm>
          <a:prstGeom prst="foldedCorne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Specification</a:t>
            </a:r>
          </a:p>
        </p:txBody>
      </p:sp>
      <p:sp>
        <p:nvSpPr>
          <p:cNvPr id="17" name="Folded Corner 16">
            <a:extLst>
              <a:ext uri="{FF2B5EF4-FFF2-40B4-BE49-F238E27FC236}">
                <a16:creationId xmlns:a16="http://schemas.microsoft.com/office/drawing/2014/main" id="{5A420320-1849-B440-BBBC-368E4848F873}"/>
              </a:ext>
            </a:extLst>
          </p:cNvPr>
          <p:cNvSpPr/>
          <p:nvPr/>
        </p:nvSpPr>
        <p:spPr>
          <a:xfrm>
            <a:off x="3155878" y="2528169"/>
            <a:ext cx="1578280" cy="609600"/>
          </a:xfrm>
          <a:prstGeom prst="foldedCorne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Specification</a:t>
            </a:r>
          </a:p>
        </p:txBody>
      </p:sp>
      <p:sp>
        <p:nvSpPr>
          <p:cNvPr id="5" name="Folded Corner 4">
            <a:extLst>
              <a:ext uri="{FF2B5EF4-FFF2-40B4-BE49-F238E27FC236}">
                <a16:creationId xmlns:a16="http://schemas.microsoft.com/office/drawing/2014/main" id="{05D3EE1D-4DE0-1B43-B360-325A32195A7C}"/>
              </a:ext>
            </a:extLst>
          </p:cNvPr>
          <p:cNvSpPr/>
          <p:nvPr/>
        </p:nvSpPr>
        <p:spPr>
          <a:xfrm>
            <a:off x="3003478" y="942758"/>
            <a:ext cx="1578280" cy="609600"/>
          </a:xfrm>
          <a:prstGeom prst="foldedCorne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Specification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E151635-6F1D-7344-A546-C604272107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1186" y="3992549"/>
            <a:ext cx="3257148" cy="2035718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7" name="Frame 6">
            <a:extLst>
              <a:ext uri="{FF2B5EF4-FFF2-40B4-BE49-F238E27FC236}">
                <a16:creationId xmlns:a16="http://schemas.microsoft.com/office/drawing/2014/main" id="{3FB9F6B3-CE73-9046-8A32-B54EA23ACF53}"/>
              </a:ext>
            </a:extLst>
          </p:cNvPr>
          <p:cNvSpPr/>
          <p:nvPr/>
        </p:nvSpPr>
        <p:spPr>
          <a:xfrm>
            <a:off x="3215028" y="5148248"/>
            <a:ext cx="1578280" cy="609600"/>
          </a:xfrm>
          <a:prstGeom prst="frame">
            <a:avLst>
              <a:gd name="adj1" fmla="val 661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  <a:latin typeface="Monaco" pitchFamily="2" charset="77"/>
              </a:rPr>
              <a:t>concepts.xml</a:t>
            </a:r>
            <a:endParaRPr lang="en-US" sz="1400" dirty="0">
              <a:solidFill>
                <a:schemeClr val="tx1"/>
              </a:solidFill>
              <a:latin typeface="Monaco" pitchFamily="2" charset="77"/>
            </a:endParaRPr>
          </a:p>
        </p:txBody>
      </p:sp>
      <p:sp>
        <p:nvSpPr>
          <p:cNvPr id="9" name="Frame 8">
            <a:extLst>
              <a:ext uri="{FF2B5EF4-FFF2-40B4-BE49-F238E27FC236}">
                <a16:creationId xmlns:a16="http://schemas.microsoft.com/office/drawing/2014/main" id="{587FDACB-B337-EA4B-AB20-4276C7058CA2}"/>
              </a:ext>
            </a:extLst>
          </p:cNvPr>
          <p:cNvSpPr/>
          <p:nvPr/>
        </p:nvSpPr>
        <p:spPr>
          <a:xfrm>
            <a:off x="362098" y="3992549"/>
            <a:ext cx="1578280" cy="609600"/>
          </a:xfrm>
          <a:prstGeom prst="frame">
            <a:avLst>
              <a:gd name="adj1" fmla="val 661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  <a:latin typeface="Monaco" pitchFamily="2" charset="77"/>
              </a:rPr>
              <a:t>specs.xml</a:t>
            </a:r>
            <a:endParaRPr lang="en-US" sz="1400" dirty="0">
              <a:solidFill>
                <a:schemeClr val="tx1"/>
              </a:solidFill>
              <a:latin typeface="Monaco" pitchFamily="2" charset="77"/>
            </a:endParaRPr>
          </a:p>
        </p:txBody>
      </p:sp>
      <p:sp>
        <p:nvSpPr>
          <p:cNvPr id="10" name="Alternate Process 9">
            <a:extLst>
              <a:ext uri="{FF2B5EF4-FFF2-40B4-BE49-F238E27FC236}">
                <a16:creationId xmlns:a16="http://schemas.microsoft.com/office/drawing/2014/main" id="{0475BE1F-6E4C-C942-8143-DA42666297DF}"/>
              </a:ext>
            </a:extLst>
          </p:cNvPr>
          <p:cNvSpPr/>
          <p:nvPr/>
        </p:nvSpPr>
        <p:spPr>
          <a:xfrm>
            <a:off x="362098" y="1072485"/>
            <a:ext cx="1578280" cy="776844"/>
          </a:xfrm>
          <a:prstGeom prst="flowChartAlternateProcess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Organization</a:t>
            </a:r>
          </a:p>
          <a:p>
            <a:pPr algn="ctr"/>
            <a:r>
              <a:rPr lang="en-US" dirty="0"/>
              <a:t>&amp; Series</a:t>
            </a:r>
          </a:p>
        </p:txBody>
      </p:sp>
      <p:sp>
        <p:nvSpPr>
          <p:cNvPr id="11" name="Alternate Process 10">
            <a:extLst>
              <a:ext uri="{FF2B5EF4-FFF2-40B4-BE49-F238E27FC236}">
                <a16:creationId xmlns:a16="http://schemas.microsoft.com/office/drawing/2014/main" id="{29521ADD-451D-E249-884A-4AF4ABD8488E}"/>
              </a:ext>
            </a:extLst>
          </p:cNvPr>
          <p:cNvSpPr/>
          <p:nvPr/>
        </p:nvSpPr>
        <p:spPr>
          <a:xfrm>
            <a:off x="362098" y="2505496"/>
            <a:ext cx="1578280" cy="776844"/>
          </a:xfrm>
          <a:prstGeom prst="flowChartAlternateProcess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Organization</a:t>
            </a:r>
          </a:p>
          <a:p>
            <a:pPr algn="ctr"/>
            <a:r>
              <a:rPr lang="en-US" dirty="0"/>
              <a:t>&amp; Series</a:t>
            </a:r>
          </a:p>
        </p:txBody>
      </p:sp>
      <p:sp>
        <p:nvSpPr>
          <p:cNvPr id="16" name="Folded Corner 15">
            <a:extLst>
              <a:ext uri="{FF2B5EF4-FFF2-40B4-BE49-F238E27FC236}">
                <a16:creationId xmlns:a16="http://schemas.microsoft.com/office/drawing/2014/main" id="{DFC10CE1-57B6-FE43-9F43-B0CA9EA6CAC6}"/>
              </a:ext>
            </a:extLst>
          </p:cNvPr>
          <p:cNvSpPr/>
          <p:nvPr/>
        </p:nvSpPr>
        <p:spPr>
          <a:xfrm>
            <a:off x="3003478" y="2375769"/>
            <a:ext cx="1578280" cy="609600"/>
          </a:xfrm>
          <a:prstGeom prst="foldedCorne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Specification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0374849-8FA2-5E41-9512-A58B860EBD23}"/>
              </a:ext>
            </a:extLst>
          </p:cNvPr>
          <p:cNvSpPr/>
          <p:nvPr/>
        </p:nvSpPr>
        <p:spPr>
          <a:xfrm>
            <a:off x="5617343" y="4326750"/>
            <a:ext cx="1198209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latin typeface="Monaco" pitchFamily="2" charset="77"/>
              </a:rPr>
              <a:t>specX.xml</a:t>
            </a:r>
            <a:endParaRPr lang="en-US" sz="1400" dirty="0">
              <a:latin typeface="Monaco" pitchFamily="2" charset="77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4509E3C-8B83-7C40-86B5-490E88565DFB}"/>
              </a:ext>
            </a:extLst>
          </p:cNvPr>
          <p:cNvSpPr/>
          <p:nvPr/>
        </p:nvSpPr>
        <p:spPr>
          <a:xfrm>
            <a:off x="170959" y="609600"/>
            <a:ext cx="2013441" cy="4233333"/>
          </a:xfrm>
          <a:prstGeom prst="rect">
            <a:avLst/>
          </a:prstGeom>
          <a:noFill/>
          <a:ln w="63500">
            <a:solidFill>
              <a:srgbClr val="92D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5602A72-4899-5E43-843B-6E16B06C4C66}"/>
              </a:ext>
            </a:extLst>
          </p:cNvPr>
          <p:cNvSpPr/>
          <p:nvPr/>
        </p:nvSpPr>
        <p:spPr>
          <a:xfrm>
            <a:off x="2720717" y="632273"/>
            <a:ext cx="2559003" cy="5395994"/>
          </a:xfrm>
          <a:prstGeom prst="rect">
            <a:avLst/>
          </a:prstGeom>
          <a:noFill/>
          <a:ln w="63500">
            <a:solidFill>
              <a:srgbClr val="92D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ight Arrow 41">
            <a:extLst>
              <a:ext uri="{FF2B5EF4-FFF2-40B4-BE49-F238E27FC236}">
                <a16:creationId xmlns:a16="http://schemas.microsoft.com/office/drawing/2014/main" id="{7FCE07B2-C726-E847-B470-5B1ECE3BE5EC}"/>
              </a:ext>
            </a:extLst>
          </p:cNvPr>
          <p:cNvSpPr/>
          <p:nvPr/>
        </p:nvSpPr>
        <p:spPr>
          <a:xfrm>
            <a:off x="2023898" y="1319205"/>
            <a:ext cx="891218" cy="2331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ight Arrow 43">
            <a:extLst>
              <a:ext uri="{FF2B5EF4-FFF2-40B4-BE49-F238E27FC236}">
                <a16:creationId xmlns:a16="http://schemas.microsoft.com/office/drawing/2014/main" id="{7CF39EA2-D5EA-3848-B776-A6F0FD86CC2F}"/>
              </a:ext>
            </a:extLst>
          </p:cNvPr>
          <p:cNvSpPr/>
          <p:nvPr/>
        </p:nvSpPr>
        <p:spPr>
          <a:xfrm>
            <a:off x="2035726" y="2752216"/>
            <a:ext cx="891218" cy="2331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BF55F17-A161-F645-8852-38F01DA34E3E}"/>
              </a:ext>
            </a:extLst>
          </p:cNvPr>
          <p:cNvSpPr/>
          <p:nvPr/>
        </p:nvSpPr>
        <p:spPr>
          <a:xfrm>
            <a:off x="5769743" y="4479150"/>
            <a:ext cx="1198209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latin typeface="Monaco" pitchFamily="2" charset="77"/>
              </a:rPr>
              <a:t>specX.xml</a:t>
            </a:r>
            <a:endParaRPr lang="en-US" sz="1400" dirty="0">
              <a:latin typeface="Monaco" pitchFamily="2" charset="77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8EF5AAB-104A-8F49-A0FF-6105F64C6937}"/>
              </a:ext>
            </a:extLst>
          </p:cNvPr>
          <p:cNvSpPr/>
          <p:nvPr/>
        </p:nvSpPr>
        <p:spPr>
          <a:xfrm>
            <a:off x="5922143" y="4631550"/>
            <a:ext cx="1198209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latin typeface="Monaco" pitchFamily="2" charset="77"/>
              </a:rPr>
              <a:t>specX.xml</a:t>
            </a:r>
            <a:endParaRPr lang="en-US" sz="1400" dirty="0">
              <a:latin typeface="Monaco" pitchFamily="2" charset="77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48A815E-B3AA-8C40-BCAE-C699E584A56E}"/>
              </a:ext>
            </a:extLst>
          </p:cNvPr>
          <p:cNvSpPr/>
          <p:nvPr/>
        </p:nvSpPr>
        <p:spPr>
          <a:xfrm>
            <a:off x="6074543" y="4783950"/>
            <a:ext cx="1198209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latin typeface="Monaco" pitchFamily="2" charset="77"/>
              </a:rPr>
              <a:t>specX.xml</a:t>
            </a:r>
            <a:endParaRPr lang="en-US" sz="1400" dirty="0">
              <a:latin typeface="Monaco" pitchFamily="2" charset="77"/>
            </a:endParaRP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9939BF41-1DBB-EB45-B247-FAF0DDA7E3EB}"/>
              </a:ext>
            </a:extLst>
          </p:cNvPr>
          <p:cNvCxnSpPr>
            <a:cxnSpLocks/>
          </p:cNvCxnSpPr>
          <p:nvPr/>
        </p:nvCxnSpPr>
        <p:spPr>
          <a:xfrm>
            <a:off x="54743" y="3708400"/>
            <a:ext cx="11743591" cy="0"/>
          </a:xfrm>
          <a:prstGeom prst="line">
            <a:avLst/>
          </a:prstGeom>
          <a:ln w="127000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27CE2058-8B33-A449-81AD-9A25CA7D592A}"/>
              </a:ext>
            </a:extLst>
          </p:cNvPr>
          <p:cNvSpPr/>
          <p:nvPr/>
        </p:nvSpPr>
        <p:spPr>
          <a:xfrm>
            <a:off x="6243354" y="4959192"/>
            <a:ext cx="1198209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latin typeface="Monaco" pitchFamily="2" charset="77"/>
              </a:rPr>
              <a:t>specX.xml</a:t>
            </a:r>
            <a:endParaRPr lang="en-US" sz="1400" dirty="0">
              <a:latin typeface="Monaco" pitchFamily="2" charset="77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7486E17-CE9C-BC4F-8FBE-70347A95A8A9}"/>
              </a:ext>
            </a:extLst>
          </p:cNvPr>
          <p:cNvSpPr/>
          <p:nvPr/>
        </p:nvSpPr>
        <p:spPr>
          <a:xfrm>
            <a:off x="6379343" y="5111592"/>
            <a:ext cx="1198209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latin typeface="Monaco" pitchFamily="2" charset="77"/>
              </a:rPr>
              <a:t>specX.xml</a:t>
            </a:r>
            <a:endParaRPr lang="en-US" sz="1400" dirty="0">
              <a:latin typeface="Monaco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3235968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468</TotalTime>
  <Words>38</Words>
  <Application>Microsoft Macintosh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Monaco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Wilde, Erik</dc:creator>
  <cp:lastModifiedBy>Wilde, Erik</cp:lastModifiedBy>
  <cp:revision>12</cp:revision>
  <dcterms:created xsi:type="dcterms:W3CDTF">2018-04-23T18:27:29Z</dcterms:created>
  <dcterms:modified xsi:type="dcterms:W3CDTF">2018-04-24T02:16:20Z</dcterms:modified>
</cp:coreProperties>
</file>